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81" r:id="rId5"/>
    <p:sldMasterId id="2147483692" r:id="rId6"/>
  </p:sldMasterIdLst>
  <p:notesMasterIdLst>
    <p:notesMasterId r:id="rId21"/>
  </p:notesMasterIdLst>
  <p:sldIdLst>
    <p:sldId id="482" r:id="rId7"/>
    <p:sldId id="309" r:id="rId8"/>
    <p:sldId id="524" r:id="rId9"/>
    <p:sldId id="525" r:id="rId10"/>
    <p:sldId id="526" r:id="rId11"/>
    <p:sldId id="527" r:id="rId12"/>
    <p:sldId id="446" r:id="rId13"/>
    <p:sldId id="515" r:id="rId14"/>
    <p:sldId id="523" r:id="rId15"/>
    <p:sldId id="521" r:id="rId16"/>
    <p:sldId id="522" r:id="rId17"/>
    <p:sldId id="461" r:id="rId18"/>
    <p:sldId id="511" r:id="rId19"/>
    <p:sldId id="480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E120813-DA73-32AC-9A7A-AAAAD0241A91}" name="Saga Edgren" initials="" userId="S::saga.edgren@brights.com::e74a3c97-efe4-46e6-90e7-87787a571275" providerId="AD"/>
  <p188:author id="{35393954-A0FB-80B9-E011-504EB099BFF2}" name="Mathilda Prim" initials="MP" userId="S::mathilda.prim@crowdcollective.com::b103d3df-d425-43cc-a27b-1aac10399887" providerId="AD"/>
  <p188:author id="{2009A354-5BDE-DE8D-22EA-CE6E61EF0014}" name="Nicolina Kesenci" initials="" userId="S::nicolina.kesenci@brights.com::ca3cf9cb-4686-4e4e-9cb9-b1e0cd0e9970" providerId="AD"/>
  <p188:author id="{19233382-FFCF-1A3D-4FC1-9804F5B1647C}" name="Anna Gärder" initials="AG" userId="S::anna.garder@brights.com::fc9e3d4c-9227-4373-a828-dfd20ae425cf" providerId="AD"/>
  <p188:author id="{4B29FDA2-7E92-38EB-E0EC-5AD2929CB7D1}" name="Espen Berthelsen" initials="EB" userId="S::espen.berthelsen@brights.com::b2ce454d-60b7-49f5-b594-b41218c860be" providerId="AD"/>
  <p188:author id="{B23396FF-97AC-CB0A-8416-636797F2DBED}" name="Sissel Gade" initials="SG" userId="S::sissel.gade@brights.com::2c9264e0-7549-4375-8cee-cfa0e25d3f2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529"/>
    <a:srgbClr val="F8F9FA"/>
    <a:srgbClr val="402869"/>
    <a:srgbClr val="EFD0FD"/>
    <a:srgbClr val="E9ECEF"/>
    <a:srgbClr val="EDF0FD"/>
    <a:srgbClr val="EDD0FD"/>
    <a:srgbClr val="000EDF"/>
    <a:srgbClr val="ADB5BD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3"/>
    <p:restoredTop sz="94721"/>
  </p:normalViewPr>
  <p:slideViewPr>
    <p:cSldViewPr snapToGrid="0">
      <p:cViewPr varScale="1">
        <p:scale>
          <a:sx n="52" d="100"/>
          <a:sy n="52" d="100"/>
        </p:scale>
        <p:origin x="36" y="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599E3-A9A7-85CC-747A-59ABC185B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>
            <a:extLst>
              <a:ext uri="{FF2B5EF4-FFF2-40B4-BE49-F238E27FC236}">
                <a16:creationId xmlns:a16="http://schemas.microsoft.com/office/drawing/2014/main" id="{6A11E982-1501-E463-725A-F4B5A9B7B4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>
            <a:extLst>
              <a:ext uri="{FF2B5EF4-FFF2-40B4-BE49-F238E27FC236}">
                <a16:creationId xmlns:a16="http://schemas.microsoft.com/office/drawing/2014/main" id="{4646BF9C-4FD9-FB61-DD2B-AC5CE1BFF5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/>
              <a:t>Version 1</a:t>
            </a:r>
          </a:p>
        </p:txBody>
      </p:sp>
    </p:spTree>
    <p:extLst>
      <p:ext uri="{BB962C8B-B14F-4D97-AF65-F5344CB8AC3E}">
        <p14:creationId xmlns:p14="http://schemas.microsoft.com/office/powerpoint/2010/main" val="2504449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3" name="Shape 5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841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5E462-C530-D25F-2320-17CCC4493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>
            <a:extLst>
              <a:ext uri="{FF2B5EF4-FFF2-40B4-BE49-F238E27FC236}">
                <a16:creationId xmlns:a16="http://schemas.microsoft.com/office/drawing/2014/main" id="{68D5E4CF-7617-6C88-2759-C315FC5578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3" name="Shape 503">
            <a:extLst>
              <a:ext uri="{FF2B5EF4-FFF2-40B4-BE49-F238E27FC236}">
                <a16:creationId xmlns:a16="http://schemas.microsoft.com/office/drawing/2014/main" id="{3C9E9D39-F048-264F-5C69-791581F1EA8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52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5E462-C530-D25F-2320-17CCC4493C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>
            <a:extLst>
              <a:ext uri="{FF2B5EF4-FFF2-40B4-BE49-F238E27FC236}">
                <a16:creationId xmlns:a16="http://schemas.microsoft.com/office/drawing/2014/main" id="{68D5E4CF-7617-6C88-2759-C315FC5578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3" name="Shape 503">
            <a:extLst>
              <a:ext uri="{FF2B5EF4-FFF2-40B4-BE49-F238E27FC236}">
                <a16:creationId xmlns:a16="http://schemas.microsoft.com/office/drawing/2014/main" id="{3C9E9D39-F048-264F-5C69-791581F1EA8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184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BA8A2-F421-9D78-CAAA-8E369E699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>
            <a:extLst>
              <a:ext uri="{FF2B5EF4-FFF2-40B4-BE49-F238E27FC236}">
                <a16:creationId xmlns:a16="http://schemas.microsoft.com/office/drawing/2014/main" id="{0CBE0CA1-0D97-B479-FCDF-C08128CE36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Platshållare för anteckningar 2">
            <a:extLst>
              <a:ext uri="{FF2B5EF4-FFF2-40B4-BE49-F238E27FC236}">
                <a16:creationId xmlns:a16="http://schemas.microsoft.com/office/drawing/2014/main" id="{7B3D64F5-5B2D-172A-1E58-78A510E51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/>
              <a:t>Version 1</a:t>
            </a:r>
          </a:p>
        </p:txBody>
      </p:sp>
    </p:spTree>
    <p:extLst>
      <p:ext uri="{BB962C8B-B14F-4D97-AF65-F5344CB8AC3E}">
        <p14:creationId xmlns:p14="http://schemas.microsoft.com/office/powerpoint/2010/main" val="1286739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oxes Purple/Yellow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tshållare för bild 10"/>
          <p:cNvSpPr>
            <a:spLocks noGrp="1"/>
          </p:cNvSpPr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pic>
        <p:nvPicPr>
          <p:cNvPr id="150" name="Picture 9" descr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2754" y="11657454"/>
            <a:ext cx="515019" cy="718697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240800" y="12903202"/>
            <a:ext cx="197613" cy="215901"/>
          </a:xfrm>
          <a:prstGeom prst="rect">
            <a:avLst/>
          </a:prstGeom>
        </p:spPr>
        <p:txBody>
          <a:bodyPr lIns="0" tIns="0" rIns="0" bIns="0" anchor="t"/>
          <a:lstStyle>
            <a:lvl1pPr algn="l" defTabSz="1828800">
              <a:defRPr sz="1400">
                <a:solidFill>
                  <a:srgbClr val="FFFFFF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59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1049B69D-73C8-7FD7-B641-34589E1FA2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20334" y="3361226"/>
            <a:ext cx="5090400" cy="5090400"/>
          </a:xfrm>
          <a:solidFill>
            <a:srgbClr val="FFFF00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27934" y="4374994"/>
            <a:ext cx="5090400" cy="5090400"/>
          </a:xfrm>
          <a:solidFill>
            <a:schemeClr val="accent3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035534" y="3361226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F3DD19A-25F3-206A-F703-2DB9DDCD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743134" y="4374994"/>
            <a:ext cx="5090400" cy="5090400"/>
          </a:xfrm>
          <a:solidFill>
            <a:schemeClr val="accent6">
              <a:lumMod val="75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28700-B916-4B44-A22F-10877C0904B6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C535829-1BD1-DF5F-17A6-60FF20648075}"/>
              </a:ext>
            </a:extLst>
          </p:cNvPr>
          <p:cNvSpPr/>
          <p:nvPr userDrawn="1"/>
        </p:nvSpPr>
        <p:spPr>
          <a:xfrm>
            <a:off x="24649321" y="-1"/>
            <a:ext cx="3511226" cy="21681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tIns="288000" rIns="288000" bIns="0" rtlCol="0" anchor="t"/>
          <a:lstStyle/>
          <a:p>
            <a:pPr algn="l"/>
            <a:r>
              <a:rPr lang="en-GB" sz="20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If you only want 2 boxes, just delete the one’s you don’t need. Preferably save the two boxes in the </a:t>
            </a:r>
            <a:r>
              <a:rPr lang="en-GB" sz="2000" baseline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center</a:t>
            </a:r>
            <a:r>
              <a:rPr lang="en-GB" sz="20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. </a:t>
            </a: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3663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30048"/>
            <a:ext cx="18068924" cy="5056352"/>
          </a:xfrm>
        </p:spPr>
        <p:txBody>
          <a:bodyPr anchor="b"/>
          <a:lstStyle>
            <a:lvl1pPr>
              <a:defRPr sz="12000" b="0" i="0" baseline="0">
                <a:solidFill>
                  <a:schemeClr val="accent3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chapter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6EF78-B77E-5444-9E74-D293A2A9843B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303247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14451"/>
            <a:ext cx="18068924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A764-4870-3D46-AC1F-49A3D3E2ED4E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5" y="4914901"/>
            <a:ext cx="14394622" cy="7461250"/>
          </a:xfrm>
        </p:spPr>
        <p:txBody>
          <a:bodyPr/>
          <a:lstStyle>
            <a:lvl1pPr>
              <a:defRPr sz="320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3282133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15E5-03E4-584F-8AB2-5EA69E94EEEE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796" y="4914901"/>
            <a:ext cx="1152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0D5BFAA-79CD-A25C-EB75-1F7A1F70357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910388" y="4914901"/>
            <a:ext cx="8225836" cy="6080126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11340500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+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B026D23-3F6A-96C0-3327-BDC7063F7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4078056" y="7836060"/>
            <a:ext cx="6146800" cy="4540092"/>
          </a:xfrm>
          <a:custGeom>
            <a:avLst/>
            <a:gdLst>
              <a:gd name="connsiteX0" fmla="*/ 0 w 3073400"/>
              <a:gd name="connsiteY0" fmla="*/ 0 h 2270046"/>
              <a:gd name="connsiteX1" fmla="*/ 1455683 w 3073400"/>
              <a:gd name="connsiteY1" fmla="*/ 0 h 2270046"/>
              <a:gd name="connsiteX2" fmla="*/ 1455683 w 3073400"/>
              <a:gd name="connsiteY2" fmla="*/ 811054 h 2270046"/>
              <a:gd name="connsiteX3" fmla="*/ 3073400 w 3073400"/>
              <a:gd name="connsiteY3" fmla="*/ 811054 h 2270046"/>
              <a:gd name="connsiteX4" fmla="*/ 3073400 w 3073400"/>
              <a:gd name="connsiteY4" fmla="*/ 2270046 h 2270046"/>
              <a:gd name="connsiteX5" fmla="*/ 0 w 3073400"/>
              <a:gd name="connsiteY5" fmla="*/ 2270046 h 227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73400" h="2270046">
                <a:moveTo>
                  <a:pt x="0" y="0"/>
                </a:moveTo>
                <a:lnTo>
                  <a:pt x="1455683" y="0"/>
                </a:lnTo>
                <a:lnTo>
                  <a:pt x="1455683" y="811054"/>
                </a:lnTo>
                <a:lnTo>
                  <a:pt x="3073400" y="811054"/>
                </a:lnTo>
                <a:lnTo>
                  <a:pt x="3073400" y="2270046"/>
                </a:lnTo>
                <a:lnTo>
                  <a:pt x="0" y="227004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D877A837-6A69-1F84-F871-562BBD4AE0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89422" y="4918076"/>
            <a:ext cx="6146800" cy="4540092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5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4ECE7-333A-4842-8C44-1894903BB9D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2" y="4914901"/>
            <a:ext cx="11520000" cy="7461250"/>
          </a:xfrm>
        </p:spPr>
        <p:txBody>
          <a:bodyPr/>
          <a:lstStyle>
            <a:lvl1pPr>
              <a:defRPr sz="320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698672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+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E0CE817-FE10-F22D-4F23-6DD2674C516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0248494" y="4927573"/>
            <a:ext cx="7127872" cy="5281078"/>
          </a:xfrm>
          <a:custGeom>
            <a:avLst/>
            <a:gdLst>
              <a:gd name="connsiteX0" fmla="*/ 0 w 3563936"/>
              <a:gd name="connsiteY0" fmla="*/ 0 h 2640539"/>
              <a:gd name="connsiteX1" fmla="*/ 3563936 w 3563936"/>
              <a:gd name="connsiteY1" fmla="*/ 0 h 2640539"/>
              <a:gd name="connsiteX2" fmla="*/ 3563936 w 3563936"/>
              <a:gd name="connsiteY2" fmla="*/ 393092 h 2640539"/>
              <a:gd name="connsiteX3" fmla="*/ 2879929 w 3563936"/>
              <a:gd name="connsiteY3" fmla="*/ 393092 h 2640539"/>
              <a:gd name="connsiteX4" fmla="*/ 2879929 w 3563936"/>
              <a:gd name="connsiteY4" fmla="*/ 2640539 h 2640539"/>
              <a:gd name="connsiteX5" fmla="*/ 0 w 3563936"/>
              <a:gd name="connsiteY5" fmla="*/ 2640539 h 2640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63936" h="2640539">
                <a:moveTo>
                  <a:pt x="0" y="0"/>
                </a:moveTo>
                <a:lnTo>
                  <a:pt x="3563936" y="0"/>
                </a:lnTo>
                <a:lnTo>
                  <a:pt x="3563936" y="393092"/>
                </a:lnTo>
                <a:lnTo>
                  <a:pt x="2879929" y="393092"/>
                </a:lnTo>
                <a:lnTo>
                  <a:pt x="2879929" y="2640539"/>
                </a:lnTo>
                <a:lnTo>
                  <a:pt x="0" y="264053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8032421B-8CDD-6A53-6CE5-A56F8433F85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6008352" y="5713757"/>
            <a:ext cx="7127872" cy="5281078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99F2D-40C6-544A-A930-1B6E8EEE71C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796" y="4914901"/>
            <a:ext cx="733978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7458275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14451"/>
            <a:ext cx="2109090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B8DD2-0B38-1C4B-944B-B3E48BA7530C}" type="datetime1">
              <a:rPr lang="sv-SE" noProof="0" smtClean="0"/>
              <a:t>2024-09-08</a:t>
            </a:fld>
            <a:endParaRPr lang="sv-SE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2" y="4914901"/>
            <a:ext cx="100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B19E4133-D518-3C3E-DC30-6D260CE0A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334876" y="4914901"/>
            <a:ext cx="100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20559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2 column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0BE707-4EA1-E04E-8AC4-01ED6CC7664E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2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53B7597-DD7F-DD3E-A936-1273A28ED2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6857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0D5BFAA-79CD-A25C-EB75-1F7A1F70357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008351" y="5713757"/>
            <a:ext cx="7127874" cy="5281270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48114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3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8" y="1314451"/>
            <a:ext cx="21164372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CC634-6F29-194E-9429-D7B420CFEF4F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3" y="4914901"/>
            <a:ext cx="6478078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53B7597-DD7F-DD3E-A936-1273A28ED2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6857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1E814EE4-66CF-9775-D6EE-429002112E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00834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414353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0EA2C-1454-E048-95D5-D35E4BD82F4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799" y="706652"/>
            <a:ext cx="21811426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11605432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89004-6F7B-6344-9A74-FD9B7CE9B1F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4BD293D6-E75F-10DB-CD6D-2C5D7E22AA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23146625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Background pattern&#10;&#10;Description automatically generated">
            <a:extLst>
              <a:ext uri="{FF2B5EF4-FFF2-40B4-BE49-F238E27FC236}">
                <a16:creationId xmlns:a16="http://schemas.microsoft.com/office/drawing/2014/main" id="{802ED9B8-7FA8-1B50-0C0A-5D79B290FB59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3FC224-AB3D-DF90-CBAE-73D943029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13E8-8946-9042-BB54-DD158A4CA01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1321D-2B8C-BA6E-9C29-31B18C17A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244168-3FA9-2020-EE09-D3B37874A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45F4C55-EDF3-EF82-F253-7B8FCE2771AB}"/>
              </a:ext>
            </a:extLst>
          </p:cNvPr>
          <p:cNvGrpSpPr/>
          <p:nvPr userDrawn="1"/>
        </p:nvGrpSpPr>
        <p:grpSpPr>
          <a:xfrm>
            <a:off x="9024714" y="5334331"/>
            <a:ext cx="6334572" cy="2891698"/>
            <a:chOff x="4512491" y="2974479"/>
            <a:chExt cx="3167286" cy="1445849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B645F49-9488-6E00-25B2-5C70D14A5F83}"/>
                </a:ext>
              </a:extLst>
            </p:cNvPr>
            <p:cNvSpPr/>
            <p:nvPr/>
          </p:nvSpPr>
          <p:spPr>
            <a:xfrm>
              <a:off x="7288711" y="3171989"/>
              <a:ext cx="391066" cy="578716"/>
            </a:xfrm>
            <a:custGeom>
              <a:avLst/>
              <a:gdLst>
                <a:gd name="connsiteX0" fmla="*/ 359716 w 391066"/>
                <a:gd name="connsiteY0" fmla="*/ 295532 h 578716"/>
                <a:gd name="connsiteX1" fmla="*/ 248793 w 391066"/>
                <a:gd name="connsiteY1" fmla="*/ 233007 h 578716"/>
                <a:gd name="connsiteX2" fmla="*/ 183837 w 391066"/>
                <a:gd name="connsiteY2" fmla="*/ 215994 h 578716"/>
                <a:gd name="connsiteX3" fmla="*/ 118570 w 391066"/>
                <a:gd name="connsiteY3" fmla="*/ 163962 h 578716"/>
                <a:gd name="connsiteX4" fmla="*/ 192663 w 391066"/>
                <a:gd name="connsiteY4" fmla="*/ 106932 h 578716"/>
                <a:gd name="connsiteX5" fmla="*/ 268964 w 391066"/>
                <a:gd name="connsiteY5" fmla="*/ 170327 h 578716"/>
                <a:gd name="connsiteX6" fmla="*/ 269927 w 391066"/>
                <a:gd name="connsiteY6" fmla="*/ 180230 h 578716"/>
                <a:gd name="connsiteX7" fmla="*/ 386600 w 391066"/>
                <a:gd name="connsiteY7" fmla="*/ 180230 h 578716"/>
                <a:gd name="connsiteX8" fmla="*/ 386600 w 391066"/>
                <a:gd name="connsiteY8" fmla="*/ 169271 h 578716"/>
                <a:gd name="connsiteX9" fmla="*/ 336376 w 391066"/>
                <a:gd name="connsiteY9" fmla="*/ 46145 h 578716"/>
                <a:gd name="connsiteX10" fmla="*/ 200122 w 391066"/>
                <a:gd name="connsiteY10" fmla="*/ -19 h 578716"/>
                <a:gd name="connsiteX11" fmla="*/ 117202 w 391066"/>
                <a:gd name="connsiteY11" fmla="*/ 17242 h 578716"/>
                <a:gd name="connsiteX12" fmla="*/ 115772 w 391066"/>
                <a:gd name="connsiteY12" fmla="*/ 18049 h 578716"/>
                <a:gd name="connsiteX13" fmla="*/ 62471 w 391066"/>
                <a:gd name="connsiteY13" fmla="*/ 72348 h 578716"/>
                <a:gd name="connsiteX14" fmla="*/ 9387 w 391066"/>
                <a:gd name="connsiteY14" fmla="*/ 190506 h 578716"/>
                <a:gd name="connsiteX15" fmla="*/ 138709 w 391066"/>
                <a:gd name="connsiteY15" fmla="*/ 330707 h 578716"/>
                <a:gd name="connsiteX16" fmla="*/ 204629 w 391066"/>
                <a:gd name="connsiteY16" fmla="*/ 348775 h 578716"/>
                <a:gd name="connsiteX17" fmla="*/ 278474 w 391066"/>
                <a:gd name="connsiteY17" fmla="*/ 410431 h 578716"/>
                <a:gd name="connsiteX18" fmla="*/ 196921 w 391066"/>
                <a:gd name="connsiteY18" fmla="*/ 470628 h 578716"/>
                <a:gd name="connsiteX19" fmla="*/ 117389 w 391066"/>
                <a:gd name="connsiteY19" fmla="*/ 413070 h 578716"/>
                <a:gd name="connsiteX20" fmla="*/ 115990 w 391066"/>
                <a:gd name="connsiteY20" fmla="*/ 403757 h 578716"/>
                <a:gd name="connsiteX21" fmla="*/ -30 w 391066"/>
                <a:gd name="connsiteY21" fmla="*/ 403757 h 578716"/>
                <a:gd name="connsiteX22" fmla="*/ -30 w 391066"/>
                <a:gd name="connsiteY22" fmla="*/ 414747 h 578716"/>
                <a:gd name="connsiteX23" fmla="*/ 190705 w 391066"/>
                <a:gd name="connsiteY23" fmla="*/ 578697 h 578716"/>
                <a:gd name="connsiteX24" fmla="*/ 276143 w 391066"/>
                <a:gd name="connsiteY24" fmla="*/ 564944 h 578716"/>
                <a:gd name="connsiteX25" fmla="*/ 277977 w 391066"/>
                <a:gd name="connsiteY25" fmla="*/ 564106 h 578716"/>
                <a:gd name="connsiteX26" fmla="*/ 332491 w 391066"/>
                <a:gd name="connsiteY26" fmla="*/ 508566 h 578716"/>
                <a:gd name="connsiteX27" fmla="*/ 391014 w 391066"/>
                <a:gd name="connsiteY27" fmla="*/ 383919 h 578716"/>
                <a:gd name="connsiteX28" fmla="*/ 359716 w 391066"/>
                <a:gd name="connsiteY28" fmla="*/ 295532 h 578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1066" h="578716">
                  <a:moveTo>
                    <a:pt x="359716" y="295532"/>
                  </a:moveTo>
                  <a:cubicBezTo>
                    <a:pt x="335723" y="266940"/>
                    <a:pt x="298396" y="245860"/>
                    <a:pt x="248793" y="233007"/>
                  </a:cubicBezTo>
                  <a:lnTo>
                    <a:pt x="183837" y="215994"/>
                  </a:lnTo>
                  <a:cubicBezTo>
                    <a:pt x="126619" y="201403"/>
                    <a:pt x="118570" y="182341"/>
                    <a:pt x="118570" y="163962"/>
                  </a:cubicBezTo>
                  <a:cubicBezTo>
                    <a:pt x="118570" y="129812"/>
                    <a:pt x="148344" y="106932"/>
                    <a:pt x="192663" y="106932"/>
                  </a:cubicBezTo>
                  <a:cubicBezTo>
                    <a:pt x="236983" y="106932"/>
                    <a:pt x="265017" y="130030"/>
                    <a:pt x="268964" y="170327"/>
                  </a:cubicBezTo>
                  <a:lnTo>
                    <a:pt x="269927" y="180230"/>
                  </a:lnTo>
                  <a:lnTo>
                    <a:pt x="386600" y="180230"/>
                  </a:lnTo>
                  <a:lnTo>
                    <a:pt x="386600" y="169271"/>
                  </a:lnTo>
                  <a:cubicBezTo>
                    <a:pt x="386600" y="118791"/>
                    <a:pt x="369227" y="76135"/>
                    <a:pt x="336376" y="46145"/>
                  </a:cubicBezTo>
                  <a:cubicBezTo>
                    <a:pt x="303525" y="16155"/>
                    <a:pt x="256252" y="-19"/>
                    <a:pt x="200122" y="-19"/>
                  </a:cubicBezTo>
                  <a:cubicBezTo>
                    <a:pt x="152602" y="-19"/>
                    <a:pt x="124661" y="13206"/>
                    <a:pt x="117202" y="17242"/>
                  </a:cubicBezTo>
                  <a:lnTo>
                    <a:pt x="115772" y="18049"/>
                  </a:lnTo>
                  <a:lnTo>
                    <a:pt x="62471" y="72348"/>
                  </a:lnTo>
                  <a:cubicBezTo>
                    <a:pt x="26263" y="109602"/>
                    <a:pt x="9387" y="147074"/>
                    <a:pt x="9387" y="190506"/>
                  </a:cubicBezTo>
                  <a:cubicBezTo>
                    <a:pt x="9387" y="260482"/>
                    <a:pt x="52898" y="307671"/>
                    <a:pt x="138709" y="330707"/>
                  </a:cubicBezTo>
                  <a:lnTo>
                    <a:pt x="204629" y="348775"/>
                  </a:lnTo>
                  <a:cubicBezTo>
                    <a:pt x="270083" y="366813"/>
                    <a:pt x="278474" y="391183"/>
                    <a:pt x="278474" y="410431"/>
                  </a:cubicBezTo>
                  <a:cubicBezTo>
                    <a:pt x="278474" y="446444"/>
                    <a:pt x="245685" y="470628"/>
                    <a:pt x="196921" y="470628"/>
                  </a:cubicBezTo>
                  <a:cubicBezTo>
                    <a:pt x="149836" y="470628"/>
                    <a:pt x="123076" y="451256"/>
                    <a:pt x="117389" y="413070"/>
                  </a:cubicBezTo>
                  <a:lnTo>
                    <a:pt x="115990" y="403757"/>
                  </a:lnTo>
                  <a:lnTo>
                    <a:pt x="-30" y="403757"/>
                  </a:lnTo>
                  <a:lnTo>
                    <a:pt x="-30" y="414747"/>
                  </a:lnTo>
                  <a:cubicBezTo>
                    <a:pt x="-30" y="514340"/>
                    <a:pt x="74840" y="578697"/>
                    <a:pt x="190705" y="578697"/>
                  </a:cubicBezTo>
                  <a:cubicBezTo>
                    <a:pt x="228902" y="578697"/>
                    <a:pt x="261753" y="571588"/>
                    <a:pt x="276143" y="564944"/>
                  </a:cubicBezTo>
                  <a:lnTo>
                    <a:pt x="277977" y="564106"/>
                  </a:lnTo>
                  <a:lnTo>
                    <a:pt x="332491" y="508566"/>
                  </a:lnTo>
                  <a:cubicBezTo>
                    <a:pt x="371309" y="469759"/>
                    <a:pt x="391014" y="427848"/>
                    <a:pt x="391014" y="383919"/>
                  </a:cubicBezTo>
                  <a:cubicBezTo>
                    <a:pt x="391604" y="351650"/>
                    <a:pt x="380478" y="320257"/>
                    <a:pt x="359716" y="29553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CEC63BA-76C2-BD2B-7DED-7FCC16B0E468}"/>
                </a:ext>
              </a:extLst>
            </p:cNvPr>
            <p:cNvSpPr/>
            <p:nvPr/>
          </p:nvSpPr>
          <p:spPr>
            <a:xfrm>
              <a:off x="6891948" y="3023344"/>
              <a:ext cx="357011" cy="716805"/>
            </a:xfrm>
            <a:custGeom>
              <a:avLst/>
              <a:gdLst>
                <a:gd name="connsiteX0" fmla="*/ 236827 w 357011"/>
                <a:gd name="connsiteY0" fmla="*/ 159387 h 716805"/>
                <a:gd name="connsiteX1" fmla="*/ 236827 w 357011"/>
                <a:gd name="connsiteY1" fmla="*/ 0 h 716805"/>
                <a:gd name="connsiteX2" fmla="*/ 120185 w 357011"/>
                <a:gd name="connsiteY2" fmla="*/ 0 h 716805"/>
                <a:gd name="connsiteX3" fmla="*/ 120185 w 357011"/>
                <a:gd name="connsiteY3" fmla="*/ 159387 h 716805"/>
                <a:gd name="connsiteX4" fmla="*/ 0 w 357011"/>
                <a:gd name="connsiteY4" fmla="*/ 159387 h 716805"/>
                <a:gd name="connsiteX5" fmla="*/ 0 w 357011"/>
                <a:gd name="connsiteY5" fmla="*/ 269505 h 716805"/>
                <a:gd name="connsiteX6" fmla="*/ 120185 w 357011"/>
                <a:gd name="connsiteY6" fmla="*/ 269505 h 716805"/>
                <a:gd name="connsiteX7" fmla="*/ 120185 w 357011"/>
                <a:gd name="connsiteY7" fmla="*/ 716806 h 716805"/>
                <a:gd name="connsiteX8" fmla="*/ 236827 w 357011"/>
                <a:gd name="connsiteY8" fmla="*/ 716806 h 716805"/>
                <a:gd name="connsiteX9" fmla="*/ 236827 w 357011"/>
                <a:gd name="connsiteY9" fmla="*/ 269505 h 716805"/>
                <a:gd name="connsiteX10" fmla="*/ 357012 w 357011"/>
                <a:gd name="connsiteY10" fmla="*/ 269505 h 716805"/>
                <a:gd name="connsiteX11" fmla="*/ 357012 w 357011"/>
                <a:gd name="connsiteY11" fmla="*/ 159387 h 716805"/>
                <a:gd name="connsiteX12" fmla="*/ 236827 w 357011"/>
                <a:gd name="connsiteY12" fmla="*/ 159387 h 71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7011" h="716805">
                  <a:moveTo>
                    <a:pt x="236827" y="159387"/>
                  </a:moveTo>
                  <a:lnTo>
                    <a:pt x="236827" y="0"/>
                  </a:lnTo>
                  <a:lnTo>
                    <a:pt x="120185" y="0"/>
                  </a:lnTo>
                  <a:lnTo>
                    <a:pt x="120185" y="159387"/>
                  </a:lnTo>
                  <a:lnTo>
                    <a:pt x="0" y="159387"/>
                  </a:lnTo>
                  <a:lnTo>
                    <a:pt x="0" y="269505"/>
                  </a:lnTo>
                  <a:lnTo>
                    <a:pt x="120185" y="269505"/>
                  </a:lnTo>
                  <a:lnTo>
                    <a:pt x="120185" y="716806"/>
                  </a:lnTo>
                  <a:lnTo>
                    <a:pt x="236827" y="716806"/>
                  </a:lnTo>
                  <a:lnTo>
                    <a:pt x="236827" y="269505"/>
                  </a:lnTo>
                  <a:lnTo>
                    <a:pt x="357012" y="269505"/>
                  </a:lnTo>
                  <a:lnTo>
                    <a:pt x="357012" y="159387"/>
                  </a:lnTo>
                  <a:lnTo>
                    <a:pt x="236827" y="159387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654A376-2A48-D27C-2180-C4DF845B8F7E}"/>
                </a:ext>
              </a:extLst>
            </p:cNvPr>
            <p:cNvSpPr/>
            <p:nvPr/>
          </p:nvSpPr>
          <p:spPr>
            <a:xfrm>
              <a:off x="4512491" y="2974479"/>
              <a:ext cx="549519" cy="765640"/>
            </a:xfrm>
            <a:custGeom>
              <a:avLst/>
              <a:gdLst>
                <a:gd name="connsiteX0" fmla="*/ 436763 w 549519"/>
                <a:gd name="connsiteY0" fmla="*/ 353960 h 765640"/>
                <a:gd name="connsiteX1" fmla="*/ 458052 w 549519"/>
                <a:gd name="connsiteY1" fmla="*/ 332011 h 765640"/>
                <a:gd name="connsiteX2" fmla="*/ 528168 w 549519"/>
                <a:gd name="connsiteY2" fmla="*/ 185197 h 765640"/>
                <a:gd name="connsiteX3" fmla="*/ 295941 w 549519"/>
                <a:gd name="connsiteY3" fmla="*/ -19 h 765640"/>
                <a:gd name="connsiteX4" fmla="*/ -30 w 549519"/>
                <a:gd name="connsiteY4" fmla="*/ -19 h 765640"/>
                <a:gd name="connsiteX5" fmla="*/ -30 w 549519"/>
                <a:gd name="connsiteY5" fmla="*/ 765621 h 765640"/>
                <a:gd name="connsiteX6" fmla="*/ 373951 w 549519"/>
                <a:gd name="connsiteY6" fmla="*/ 765621 h 765640"/>
                <a:gd name="connsiteX7" fmla="*/ 459140 w 549519"/>
                <a:gd name="connsiteY7" fmla="*/ 680526 h 765640"/>
                <a:gd name="connsiteX8" fmla="*/ 549489 w 549519"/>
                <a:gd name="connsiteY8" fmla="*/ 510304 h 765640"/>
                <a:gd name="connsiteX9" fmla="*/ 436763 w 549519"/>
                <a:gd name="connsiteY9" fmla="*/ 353960 h 765640"/>
                <a:gd name="connsiteX10" fmla="*/ 119750 w 549519"/>
                <a:gd name="connsiteY10" fmla="*/ 433094 h 765640"/>
                <a:gd name="connsiteX11" fmla="*/ 295941 w 549519"/>
                <a:gd name="connsiteY11" fmla="*/ 433094 h 765640"/>
                <a:gd name="connsiteX12" fmla="*/ 426475 w 549519"/>
                <a:gd name="connsiteY12" fmla="*/ 541101 h 765640"/>
                <a:gd name="connsiteX13" fmla="*/ 302374 w 549519"/>
                <a:gd name="connsiteY13" fmla="*/ 651250 h 765640"/>
                <a:gd name="connsiteX14" fmla="*/ 119750 w 549519"/>
                <a:gd name="connsiteY14" fmla="*/ 651250 h 765640"/>
                <a:gd name="connsiteX15" fmla="*/ 286368 w 549519"/>
                <a:gd name="connsiteY15" fmla="*/ 320834 h 765640"/>
                <a:gd name="connsiteX16" fmla="*/ 119750 w 549519"/>
                <a:gd name="connsiteY16" fmla="*/ 320834 h 765640"/>
                <a:gd name="connsiteX17" fmla="*/ 119750 w 549519"/>
                <a:gd name="connsiteY17" fmla="*/ 114290 h 765640"/>
                <a:gd name="connsiteX18" fmla="*/ 286368 w 549519"/>
                <a:gd name="connsiteY18" fmla="*/ 114290 h 765640"/>
                <a:gd name="connsiteX19" fmla="*/ 406211 w 549519"/>
                <a:gd name="connsiteY19" fmla="*/ 216988 h 765640"/>
                <a:gd name="connsiteX20" fmla="*/ 286431 w 549519"/>
                <a:gd name="connsiteY20" fmla="*/ 32083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49519" h="765640">
                  <a:moveTo>
                    <a:pt x="436763" y="353960"/>
                  </a:moveTo>
                  <a:lnTo>
                    <a:pt x="458052" y="332011"/>
                  </a:lnTo>
                  <a:cubicBezTo>
                    <a:pt x="492737" y="296309"/>
                    <a:pt x="528168" y="250982"/>
                    <a:pt x="528168" y="185197"/>
                  </a:cubicBezTo>
                  <a:cubicBezTo>
                    <a:pt x="528168" y="93148"/>
                    <a:pt x="448387" y="-19"/>
                    <a:pt x="295941" y="-19"/>
                  </a:cubicBezTo>
                  <a:lnTo>
                    <a:pt x="-30" y="-19"/>
                  </a:lnTo>
                  <a:lnTo>
                    <a:pt x="-30" y="765621"/>
                  </a:lnTo>
                  <a:lnTo>
                    <a:pt x="373951" y="765621"/>
                  </a:lnTo>
                  <a:lnTo>
                    <a:pt x="459140" y="680526"/>
                  </a:lnTo>
                  <a:cubicBezTo>
                    <a:pt x="521610" y="617007"/>
                    <a:pt x="549489" y="577331"/>
                    <a:pt x="549489" y="510304"/>
                  </a:cubicBezTo>
                  <a:cubicBezTo>
                    <a:pt x="549489" y="445481"/>
                    <a:pt x="502993" y="382118"/>
                    <a:pt x="436763" y="353960"/>
                  </a:cubicBezTo>
                  <a:close/>
                  <a:moveTo>
                    <a:pt x="119750" y="433094"/>
                  </a:moveTo>
                  <a:lnTo>
                    <a:pt x="295941" y="433094"/>
                  </a:lnTo>
                  <a:cubicBezTo>
                    <a:pt x="392288" y="433094"/>
                    <a:pt x="426475" y="488976"/>
                    <a:pt x="426475" y="541101"/>
                  </a:cubicBezTo>
                  <a:cubicBezTo>
                    <a:pt x="426475" y="616790"/>
                    <a:pt x="362141" y="651250"/>
                    <a:pt x="302374" y="651250"/>
                  </a:cubicBezTo>
                  <a:lnTo>
                    <a:pt x="119750" y="651250"/>
                  </a:lnTo>
                  <a:close/>
                  <a:moveTo>
                    <a:pt x="286368" y="320834"/>
                  </a:moveTo>
                  <a:lnTo>
                    <a:pt x="119750" y="320834"/>
                  </a:lnTo>
                  <a:lnTo>
                    <a:pt x="119750" y="114290"/>
                  </a:lnTo>
                  <a:lnTo>
                    <a:pt x="286368" y="114290"/>
                  </a:lnTo>
                  <a:cubicBezTo>
                    <a:pt x="359157" y="114290"/>
                    <a:pt x="406211" y="154649"/>
                    <a:pt x="406211" y="216988"/>
                  </a:cubicBezTo>
                  <a:cubicBezTo>
                    <a:pt x="406274" y="278147"/>
                    <a:pt x="356981" y="320834"/>
                    <a:pt x="286431" y="32083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9A8308D-96DF-B55A-2ECE-F28B41AF58F0}"/>
                </a:ext>
              </a:extLst>
            </p:cNvPr>
            <p:cNvSpPr/>
            <p:nvPr/>
          </p:nvSpPr>
          <p:spPr>
            <a:xfrm>
              <a:off x="5531500" y="3182731"/>
              <a:ext cx="116641" cy="557419"/>
            </a:xfrm>
            <a:custGeom>
              <a:avLst/>
              <a:gdLst>
                <a:gd name="connsiteX0" fmla="*/ 0 w 116641"/>
                <a:gd name="connsiteY0" fmla="*/ 0 h 557419"/>
                <a:gd name="connsiteX1" fmla="*/ 116642 w 116641"/>
                <a:gd name="connsiteY1" fmla="*/ 0 h 557419"/>
                <a:gd name="connsiteX2" fmla="*/ 116642 w 116641"/>
                <a:gd name="connsiteY2" fmla="*/ 557419 h 557419"/>
                <a:gd name="connsiteX3" fmla="*/ 0 w 116641"/>
                <a:gd name="connsiteY3" fmla="*/ 5574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641" h="557419">
                  <a:moveTo>
                    <a:pt x="0" y="0"/>
                  </a:moveTo>
                  <a:lnTo>
                    <a:pt x="116642" y="0"/>
                  </a:lnTo>
                  <a:lnTo>
                    <a:pt x="116642" y="557419"/>
                  </a:lnTo>
                  <a:lnTo>
                    <a:pt x="0" y="5574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A141800-F545-4A1F-974C-B0986820DA33}"/>
                </a:ext>
              </a:extLst>
            </p:cNvPr>
            <p:cNvSpPr/>
            <p:nvPr/>
          </p:nvSpPr>
          <p:spPr>
            <a:xfrm>
              <a:off x="5530971" y="2988263"/>
              <a:ext cx="118568" cy="126044"/>
            </a:xfrm>
            <a:custGeom>
              <a:avLst/>
              <a:gdLst>
                <a:gd name="connsiteX0" fmla="*/ 0 w 118568"/>
                <a:gd name="connsiteY0" fmla="*/ 0 h 126044"/>
                <a:gd name="connsiteX1" fmla="*/ 118569 w 118568"/>
                <a:gd name="connsiteY1" fmla="*/ 0 h 126044"/>
                <a:gd name="connsiteX2" fmla="*/ 118569 w 118568"/>
                <a:gd name="connsiteY2" fmla="*/ 126044 h 126044"/>
                <a:gd name="connsiteX3" fmla="*/ 0 w 118568"/>
                <a:gd name="connsiteY3" fmla="*/ 126044 h 12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568" h="126044">
                  <a:moveTo>
                    <a:pt x="0" y="0"/>
                  </a:moveTo>
                  <a:lnTo>
                    <a:pt x="118569" y="0"/>
                  </a:lnTo>
                  <a:lnTo>
                    <a:pt x="118569" y="126044"/>
                  </a:lnTo>
                  <a:lnTo>
                    <a:pt x="0" y="126044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ABEF2ED-471F-AE18-195C-7DA929555700}"/>
                </a:ext>
              </a:extLst>
            </p:cNvPr>
            <p:cNvSpPr/>
            <p:nvPr/>
          </p:nvSpPr>
          <p:spPr>
            <a:xfrm>
              <a:off x="5150432" y="3182700"/>
              <a:ext cx="297463" cy="557419"/>
            </a:xfrm>
            <a:custGeom>
              <a:avLst/>
              <a:gdLst>
                <a:gd name="connsiteX0" fmla="*/ 192912 w 297463"/>
                <a:gd name="connsiteY0" fmla="*/ -19 h 557419"/>
                <a:gd name="connsiteX1" fmla="*/ 116611 w 297463"/>
                <a:gd name="connsiteY1" fmla="*/ 78991 h 557419"/>
                <a:gd name="connsiteX2" fmla="*/ 116611 w 297463"/>
                <a:gd name="connsiteY2" fmla="*/ -19 h 557419"/>
                <a:gd name="connsiteX3" fmla="*/ -30 w 297463"/>
                <a:gd name="connsiteY3" fmla="*/ -19 h 557419"/>
                <a:gd name="connsiteX4" fmla="*/ -30 w 297463"/>
                <a:gd name="connsiteY4" fmla="*/ 557400 h 557419"/>
                <a:gd name="connsiteX5" fmla="*/ 116611 w 297463"/>
                <a:gd name="connsiteY5" fmla="*/ 557400 h 557419"/>
                <a:gd name="connsiteX6" fmla="*/ 116611 w 297463"/>
                <a:gd name="connsiteY6" fmla="*/ 227698 h 557419"/>
                <a:gd name="connsiteX7" fmla="*/ 219423 w 297463"/>
                <a:gd name="connsiteY7" fmla="*/ 119692 h 557419"/>
                <a:gd name="connsiteX8" fmla="*/ 297433 w 297463"/>
                <a:gd name="connsiteY8" fmla="*/ 119692 h 557419"/>
                <a:gd name="connsiteX9" fmla="*/ 297433 w 297463"/>
                <a:gd name="connsiteY9" fmla="*/ -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463" h="557419">
                  <a:moveTo>
                    <a:pt x="192912" y="-19"/>
                  </a:moveTo>
                  <a:lnTo>
                    <a:pt x="116611" y="78991"/>
                  </a:lnTo>
                  <a:lnTo>
                    <a:pt x="116611" y="-19"/>
                  </a:lnTo>
                  <a:lnTo>
                    <a:pt x="-30" y="-19"/>
                  </a:lnTo>
                  <a:lnTo>
                    <a:pt x="-30" y="557400"/>
                  </a:lnTo>
                  <a:lnTo>
                    <a:pt x="116611" y="557400"/>
                  </a:lnTo>
                  <a:lnTo>
                    <a:pt x="116611" y="227698"/>
                  </a:lnTo>
                  <a:cubicBezTo>
                    <a:pt x="116611" y="157039"/>
                    <a:pt x="152167" y="119692"/>
                    <a:pt x="219423" y="119692"/>
                  </a:cubicBezTo>
                  <a:lnTo>
                    <a:pt x="297433" y="119692"/>
                  </a:lnTo>
                  <a:lnTo>
                    <a:pt x="297433" y="-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196D31E-E8AB-DA89-8D8F-0BF980902D15}"/>
                </a:ext>
              </a:extLst>
            </p:cNvPr>
            <p:cNvSpPr/>
            <p:nvPr/>
          </p:nvSpPr>
          <p:spPr>
            <a:xfrm>
              <a:off x="6360083" y="2974479"/>
              <a:ext cx="470825" cy="765640"/>
            </a:xfrm>
            <a:custGeom>
              <a:avLst/>
              <a:gdLst>
                <a:gd name="connsiteX0" fmla="*/ 256656 w 470825"/>
                <a:gd name="connsiteY0" fmla="*/ 197584 h 765640"/>
                <a:gd name="connsiteX1" fmla="*/ 177248 w 470825"/>
                <a:gd name="connsiteY1" fmla="*/ 211679 h 765640"/>
                <a:gd name="connsiteX2" fmla="*/ 116612 w 470825"/>
                <a:gd name="connsiteY2" fmla="*/ 274453 h 765640"/>
                <a:gd name="connsiteX3" fmla="*/ 116612 w 470825"/>
                <a:gd name="connsiteY3" fmla="*/ 270758 h 765640"/>
                <a:gd name="connsiteX4" fmla="*/ 116612 w 470825"/>
                <a:gd name="connsiteY4" fmla="*/ 270758 h 765640"/>
                <a:gd name="connsiteX5" fmla="*/ 116612 w 470825"/>
                <a:gd name="connsiteY5" fmla="*/ -19 h 765640"/>
                <a:gd name="connsiteX6" fmla="*/ -30 w 470825"/>
                <a:gd name="connsiteY6" fmla="*/ -19 h 765640"/>
                <a:gd name="connsiteX7" fmla="*/ -30 w 470825"/>
                <a:gd name="connsiteY7" fmla="*/ 765621 h 765640"/>
                <a:gd name="connsiteX8" fmla="*/ 116612 w 470825"/>
                <a:gd name="connsiteY8" fmla="*/ 765621 h 765640"/>
                <a:gd name="connsiteX9" fmla="*/ 116612 w 470825"/>
                <a:gd name="connsiteY9" fmla="*/ 450790 h 765640"/>
                <a:gd name="connsiteX10" fmla="*/ 238568 w 470825"/>
                <a:gd name="connsiteY10" fmla="*/ 305591 h 765640"/>
                <a:gd name="connsiteX11" fmla="*/ 323788 w 470825"/>
                <a:gd name="connsiteY11" fmla="*/ 342846 h 765640"/>
                <a:gd name="connsiteX12" fmla="*/ 355241 w 470825"/>
                <a:gd name="connsiteY12" fmla="*/ 450635 h 765640"/>
                <a:gd name="connsiteX13" fmla="*/ 355241 w 470825"/>
                <a:gd name="connsiteY13" fmla="*/ 765621 h 765640"/>
                <a:gd name="connsiteX14" fmla="*/ 470795 w 470825"/>
                <a:gd name="connsiteY14" fmla="*/ 765621 h 765640"/>
                <a:gd name="connsiteX15" fmla="*/ 470795 w 470825"/>
                <a:gd name="connsiteY15" fmla="*/ 425302 h 765640"/>
                <a:gd name="connsiteX16" fmla="*/ 256656 w 470825"/>
                <a:gd name="connsiteY16" fmla="*/ 19758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0825" h="765640">
                  <a:moveTo>
                    <a:pt x="256656" y="197584"/>
                  </a:moveTo>
                  <a:cubicBezTo>
                    <a:pt x="215320" y="197584"/>
                    <a:pt x="188592" y="206898"/>
                    <a:pt x="177248" y="211679"/>
                  </a:cubicBezTo>
                  <a:lnTo>
                    <a:pt x="116612" y="274453"/>
                  </a:lnTo>
                  <a:lnTo>
                    <a:pt x="116612" y="270758"/>
                  </a:lnTo>
                  <a:lnTo>
                    <a:pt x="116612" y="270758"/>
                  </a:lnTo>
                  <a:lnTo>
                    <a:pt x="116612" y="-19"/>
                  </a:lnTo>
                  <a:lnTo>
                    <a:pt x="-30" y="-19"/>
                  </a:lnTo>
                  <a:lnTo>
                    <a:pt x="-30" y="765621"/>
                  </a:lnTo>
                  <a:lnTo>
                    <a:pt x="116612" y="765621"/>
                  </a:lnTo>
                  <a:lnTo>
                    <a:pt x="116612" y="450790"/>
                  </a:lnTo>
                  <a:cubicBezTo>
                    <a:pt x="116612" y="361224"/>
                    <a:pt x="163231" y="305591"/>
                    <a:pt x="238568" y="305591"/>
                  </a:cubicBezTo>
                  <a:cubicBezTo>
                    <a:pt x="274838" y="305591"/>
                    <a:pt x="303493" y="318009"/>
                    <a:pt x="323788" y="342846"/>
                  </a:cubicBezTo>
                  <a:cubicBezTo>
                    <a:pt x="344083" y="367682"/>
                    <a:pt x="355241" y="405247"/>
                    <a:pt x="355241" y="450635"/>
                  </a:cubicBezTo>
                  <a:lnTo>
                    <a:pt x="355241" y="765621"/>
                  </a:lnTo>
                  <a:lnTo>
                    <a:pt x="470795" y="765621"/>
                  </a:lnTo>
                  <a:lnTo>
                    <a:pt x="470795" y="425302"/>
                  </a:lnTo>
                  <a:cubicBezTo>
                    <a:pt x="470795" y="284853"/>
                    <a:pt x="388683" y="197584"/>
                    <a:pt x="256656" y="19758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E3679F0-EA30-E1FE-0D81-971CCC9B3E26}"/>
                </a:ext>
              </a:extLst>
            </p:cNvPr>
            <p:cNvSpPr/>
            <p:nvPr/>
          </p:nvSpPr>
          <p:spPr>
            <a:xfrm>
              <a:off x="5737433" y="3172066"/>
              <a:ext cx="511135" cy="769660"/>
            </a:xfrm>
            <a:custGeom>
              <a:avLst/>
              <a:gdLst>
                <a:gd name="connsiteX0" fmla="*/ 394463 w 511135"/>
                <a:gd name="connsiteY0" fmla="*/ 10614 h 769660"/>
                <a:gd name="connsiteX1" fmla="*/ 394463 w 511135"/>
                <a:gd name="connsiteY1" fmla="*/ 58424 h 769660"/>
                <a:gd name="connsiteX2" fmla="*/ 357696 w 511135"/>
                <a:gd name="connsiteY2" fmla="*/ 29303 h 769660"/>
                <a:gd name="connsiteX3" fmla="*/ 326181 w 511135"/>
                <a:gd name="connsiteY3" fmla="*/ 13439 h 769660"/>
                <a:gd name="connsiteX4" fmla="*/ 273532 w 511135"/>
                <a:gd name="connsiteY4" fmla="*/ 1518 h 769660"/>
                <a:gd name="connsiteX5" fmla="*/ 244846 w 511135"/>
                <a:gd name="connsiteY5" fmla="*/ -3 h 769660"/>
                <a:gd name="connsiteX6" fmla="*/ 156176 w 511135"/>
                <a:gd name="connsiteY6" fmla="*/ 18034 h 769660"/>
                <a:gd name="connsiteX7" fmla="*/ 154249 w 511135"/>
                <a:gd name="connsiteY7" fmla="*/ 18903 h 769660"/>
                <a:gd name="connsiteX8" fmla="*/ 90100 w 511135"/>
                <a:gd name="connsiteY8" fmla="*/ 87203 h 769660"/>
                <a:gd name="connsiteX9" fmla="*/ -30 w 511135"/>
                <a:gd name="connsiteY9" fmla="*/ 285893 h 769660"/>
                <a:gd name="connsiteX10" fmla="*/ 68749 w 511135"/>
                <a:gd name="connsiteY10" fmla="*/ 458505 h 769660"/>
                <a:gd name="connsiteX11" fmla="*/ 255568 w 511135"/>
                <a:gd name="connsiteY11" fmla="*/ 532735 h 769660"/>
                <a:gd name="connsiteX12" fmla="*/ 343773 w 511135"/>
                <a:gd name="connsiteY12" fmla="*/ 517212 h 769660"/>
                <a:gd name="connsiteX13" fmla="*/ 394463 w 511135"/>
                <a:gd name="connsiteY13" fmla="*/ 464714 h 769660"/>
                <a:gd name="connsiteX14" fmla="*/ 394463 w 511135"/>
                <a:gd name="connsiteY14" fmla="*/ 470302 h 769660"/>
                <a:gd name="connsiteX15" fmla="*/ 394463 w 511135"/>
                <a:gd name="connsiteY15" fmla="*/ 515380 h 769660"/>
                <a:gd name="connsiteX16" fmla="*/ 394463 w 511135"/>
                <a:gd name="connsiteY16" fmla="*/ 520285 h 769660"/>
                <a:gd name="connsiteX17" fmla="*/ 394463 w 511135"/>
                <a:gd name="connsiteY17" fmla="*/ 520937 h 769660"/>
                <a:gd name="connsiteX18" fmla="*/ 359561 w 511135"/>
                <a:gd name="connsiteY18" fmla="*/ 622207 h 769660"/>
                <a:gd name="connsiteX19" fmla="*/ 264084 w 511135"/>
                <a:gd name="connsiteY19" fmla="*/ 663777 h 769660"/>
                <a:gd name="connsiteX20" fmla="*/ 147411 w 511135"/>
                <a:gd name="connsiteY20" fmla="*/ 581321 h 769660"/>
                <a:gd name="connsiteX21" fmla="*/ 146479 w 511135"/>
                <a:gd name="connsiteY21" fmla="*/ 571324 h 769660"/>
                <a:gd name="connsiteX22" fmla="*/ 26978 w 511135"/>
                <a:gd name="connsiteY22" fmla="*/ 571324 h 769660"/>
                <a:gd name="connsiteX23" fmla="*/ 27537 w 511135"/>
                <a:gd name="connsiteY23" fmla="*/ 582842 h 769660"/>
                <a:gd name="connsiteX24" fmla="*/ 255475 w 511135"/>
                <a:gd name="connsiteY24" fmla="*/ 769642 h 769660"/>
                <a:gd name="connsiteX25" fmla="*/ 356950 w 511135"/>
                <a:gd name="connsiteY25" fmla="*/ 749493 h 769660"/>
                <a:gd name="connsiteX26" fmla="*/ 358815 w 511135"/>
                <a:gd name="connsiteY26" fmla="*/ 748593 h 769660"/>
                <a:gd name="connsiteX27" fmla="*/ 438907 w 511135"/>
                <a:gd name="connsiteY27" fmla="*/ 664305 h 769660"/>
                <a:gd name="connsiteX28" fmla="*/ 511105 w 511135"/>
                <a:gd name="connsiteY28" fmla="*/ 468719 h 769660"/>
                <a:gd name="connsiteX29" fmla="*/ 511105 w 511135"/>
                <a:gd name="connsiteY29" fmla="*/ 10614 h 769660"/>
                <a:gd name="connsiteX30" fmla="*/ 361519 w 511135"/>
                <a:gd name="connsiteY30" fmla="*/ 387722 h 769660"/>
                <a:gd name="connsiteX31" fmla="*/ 270362 w 511135"/>
                <a:gd name="connsiteY31" fmla="*/ 424976 h 769660"/>
                <a:gd name="connsiteX32" fmla="*/ 164288 w 511135"/>
                <a:gd name="connsiteY32" fmla="*/ 383282 h 769660"/>
                <a:gd name="connsiteX33" fmla="*/ 113317 w 511135"/>
                <a:gd name="connsiteY33" fmla="*/ 257456 h 769660"/>
                <a:gd name="connsiteX34" fmla="*/ 245903 w 511135"/>
                <a:gd name="connsiteY34" fmla="*/ 108003 h 769660"/>
                <a:gd name="connsiteX35" fmla="*/ 401922 w 511135"/>
                <a:gd name="connsiteY35" fmla="*/ 275648 h 769660"/>
                <a:gd name="connsiteX36" fmla="*/ 361519 w 511135"/>
                <a:gd name="connsiteY36" fmla="*/ 387722 h 76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11135" h="769660">
                  <a:moveTo>
                    <a:pt x="394463" y="10614"/>
                  </a:moveTo>
                  <a:lnTo>
                    <a:pt x="394463" y="58424"/>
                  </a:lnTo>
                  <a:cubicBezTo>
                    <a:pt x="383551" y="47134"/>
                    <a:pt x="371188" y="37342"/>
                    <a:pt x="357696" y="29303"/>
                  </a:cubicBezTo>
                  <a:cubicBezTo>
                    <a:pt x="347629" y="23187"/>
                    <a:pt x="337090" y="17882"/>
                    <a:pt x="326181" y="13439"/>
                  </a:cubicBezTo>
                  <a:cubicBezTo>
                    <a:pt x="309271" y="7043"/>
                    <a:pt x="291553" y="3030"/>
                    <a:pt x="273532" y="1518"/>
                  </a:cubicBezTo>
                  <a:cubicBezTo>
                    <a:pt x="264004" y="499"/>
                    <a:pt x="254428" y="-9"/>
                    <a:pt x="244846" y="-3"/>
                  </a:cubicBezTo>
                  <a:cubicBezTo>
                    <a:pt x="214341" y="-373"/>
                    <a:pt x="184107" y="5777"/>
                    <a:pt x="156176" y="18034"/>
                  </a:cubicBezTo>
                  <a:lnTo>
                    <a:pt x="154249" y="18903"/>
                  </a:lnTo>
                  <a:lnTo>
                    <a:pt x="90100" y="87203"/>
                  </a:lnTo>
                  <a:cubicBezTo>
                    <a:pt x="30241" y="150194"/>
                    <a:pt x="-30" y="217097"/>
                    <a:pt x="-30" y="285893"/>
                  </a:cubicBezTo>
                  <a:cubicBezTo>
                    <a:pt x="-30" y="351771"/>
                    <a:pt x="24398" y="413179"/>
                    <a:pt x="68749" y="458505"/>
                  </a:cubicBezTo>
                  <a:cubicBezTo>
                    <a:pt x="116176" y="507060"/>
                    <a:pt x="180791" y="532735"/>
                    <a:pt x="255568" y="532735"/>
                  </a:cubicBezTo>
                  <a:cubicBezTo>
                    <a:pt x="298552" y="532735"/>
                    <a:pt x="328139" y="523669"/>
                    <a:pt x="343773" y="517212"/>
                  </a:cubicBezTo>
                  <a:lnTo>
                    <a:pt x="394463" y="464714"/>
                  </a:lnTo>
                  <a:cubicBezTo>
                    <a:pt x="394463" y="464714"/>
                    <a:pt x="394463" y="470396"/>
                    <a:pt x="394463" y="470302"/>
                  </a:cubicBezTo>
                  <a:lnTo>
                    <a:pt x="394463" y="515380"/>
                  </a:lnTo>
                  <a:cubicBezTo>
                    <a:pt x="394463" y="517026"/>
                    <a:pt x="394463" y="518640"/>
                    <a:pt x="394463" y="520285"/>
                  </a:cubicBezTo>
                  <a:lnTo>
                    <a:pt x="394463" y="520937"/>
                  </a:lnTo>
                  <a:cubicBezTo>
                    <a:pt x="393407" y="561296"/>
                    <a:pt x="381130" y="596999"/>
                    <a:pt x="359561" y="622207"/>
                  </a:cubicBezTo>
                  <a:cubicBezTo>
                    <a:pt x="336282" y="649403"/>
                    <a:pt x="303276" y="663777"/>
                    <a:pt x="264084" y="663777"/>
                  </a:cubicBezTo>
                  <a:cubicBezTo>
                    <a:pt x="188654" y="663777"/>
                    <a:pt x="151141" y="622363"/>
                    <a:pt x="147411" y="581321"/>
                  </a:cubicBezTo>
                  <a:lnTo>
                    <a:pt x="146479" y="571324"/>
                  </a:lnTo>
                  <a:lnTo>
                    <a:pt x="26978" y="571324"/>
                  </a:lnTo>
                  <a:lnTo>
                    <a:pt x="27537" y="582842"/>
                  </a:lnTo>
                  <a:cubicBezTo>
                    <a:pt x="32945" y="696313"/>
                    <a:pt x="122423" y="769642"/>
                    <a:pt x="255475" y="769642"/>
                  </a:cubicBezTo>
                  <a:cubicBezTo>
                    <a:pt x="309833" y="769642"/>
                    <a:pt x="346881" y="754119"/>
                    <a:pt x="356950" y="749493"/>
                  </a:cubicBezTo>
                  <a:lnTo>
                    <a:pt x="358815" y="748593"/>
                  </a:lnTo>
                  <a:lnTo>
                    <a:pt x="438907" y="664305"/>
                  </a:lnTo>
                  <a:cubicBezTo>
                    <a:pt x="499015" y="601997"/>
                    <a:pt x="511105" y="543228"/>
                    <a:pt x="511105" y="468719"/>
                  </a:cubicBezTo>
                  <a:lnTo>
                    <a:pt x="511105" y="10614"/>
                  </a:lnTo>
                  <a:close/>
                  <a:moveTo>
                    <a:pt x="361519" y="387722"/>
                  </a:moveTo>
                  <a:cubicBezTo>
                    <a:pt x="337712" y="412092"/>
                    <a:pt x="306197" y="424976"/>
                    <a:pt x="270362" y="424976"/>
                  </a:cubicBezTo>
                  <a:cubicBezTo>
                    <a:pt x="231044" y="424734"/>
                    <a:pt x="193226" y="409870"/>
                    <a:pt x="164288" y="383282"/>
                  </a:cubicBezTo>
                  <a:cubicBezTo>
                    <a:pt x="141040" y="361768"/>
                    <a:pt x="113317" y="322465"/>
                    <a:pt x="113317" y="257456"/>
                  </a:cubicBezTo>
                  <a:cubicBezTo>
                    <a:pt x="113317" y="169473"/>
                    <a:pt x="167831" y="108003"/>
                    <a:pt x="245903" y="108003"/>
                  </a:cubicBezTo>
                  <a:cubicBezTo>
                    <a:pt x="306819" y="108003"/>
                    <a:pt x="398628" y="152678"/>
                    <a:pt x="401922" y="275648"/>
                  </a:cubicBezTo>
                  <a:cubicBezTo>
                    <a:pt x="402948" y="320291"/>
                    <a:pt x="388620" y="360029"/>
                    <a:pt x="361519" y="38772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B2806F2-149B-C987-F4C4-B984CBD157B8}"/>
                </a:ext>
              </a:extLst>
            </p:cNvPr>
            <p:cNvSpPr/>
            <p:nvPr/>
          </p:nvSpPr>
          <p:spPr>
            <a:xfrm>
              <a:off x="4785371" y="4220670"/>
              <a:ext cx="254044" cy="195585"/>
            </a:xfrm>
            <a:custGeom>
              <a:avLst/>
              <a:gdLst>
                <a:gd name="connsiteX0" fmla="*/ -30 w 254044"/>
                <a:gd name="connsiteY0" fmla="*/ -19 h 195585"/>
                <a:gd name="connsiteX1" fmla="*/ 31298 w 254044"/>
                <a:gd name="connsiteY1" fmla="*/ -19 h 195585"/>
                <a:gd name="connsiteX2" fmla="*/ 66262 w 254044"/>
                <a:gd name="connsiteY2" fmla="*/ 134749 h 195585"/>
                <a:gd name="connsiteX3" fmla="*/ 71297 w 254044"/>
                <a:gd name="connsiteY3" fmla="*/ 155984 h 195585"/>
                <a:gd name="connsiteX4" fmla="*/ 76053 w 254044"/>
                <a:gd name="connsiteY4" fmla="*/ 134469 h 195585"/>
                <a:gd name="connsiteX5" fmla="*/ 111048 w 254044"/>
                <a:gd name="connsiteY5" fmla="*/ -19 h 195585"/>
                <a:gd name="connsiteX6" fmla="*/ 142936 w 254044"/>
                <a:gd name="connsiteY6" fmla="*/ -19 h 195585"/>
                <a:gd name="connsiteX7" fmla="*/ 177900 w 254044"/>
                <a:gd name="connsiteY7" fmla="*/ 134376 h 195585"/>
                <a:gd name="connsiteX8" fmla="*/ 182656 w 254044"/>
                <a:gd name="connsiteY8" fmla="*/ 155891 h 195585"/>
                <a:gd name="connsiteX9" fmla="*/ 187691 w 254044"/>
                <a:gd name="connsiteY9" fmla="*/ 134656 h 195585"/>
                <a:gd name="connsiteX10" fmla="*/ 222655 w 254044"/>
                <a:gd name="connsiteY10" fmla="*/ -19 h 195585"/>
                <a:gd name="connsiteX11" fmla="*/ 254014 w 254044"/>
                <a:gd name="connsiteY11" fmla="*/ -19 h 195585"/>
                <a:gd name="connsiteX12" fmla="*/ 199470 w 254044"/>
                <a:gd name="connsiteY12" fmla="*/ 195566 h 195585"/>
                <a:gd name="connsiteX13" fmla="*/ 166992 w 254044"/>
                <a:gd name="connsiteY13" fmla="*/ 195566 h 195585"/>
                <a:gd name="connsiteX14" fmla="*/ 126992 w 254044"/>
                <a:gd name="connsiteY14" fmla="*/ 41892 h 195585"/>
                <a:gd name="connsiteX15" fmla="*/ 87024 w 254044"/>
                <a:gd name="connsiteY15" fmla="*/ 195566 h 195585"/>
                <a:gd name="connsiteX16" fmla="*/ 54514 w 254044"/>
                <a:gd name="connsiteY16" fmla="*/ 195566 h 19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044" h="195585">
                  <a:moveTo>
                    <a:pt x="-30" y="-19"/>
                  </a:moveTo>
                  <a:lnTo>
                    <a:pt x="31298" y="-19"/>
                  </a:lnTo>
                  <a:lnTo>
                    <a:pt x="66262" y="134749"/>
                  </a:lnTo>
                  <a:cubicBezTo>
                    <a:pt x="66262" y="134749"/>
                    <a:pt x="69899" y="148998"/>
                    <a:pt x="71297" y="155984"/>
                  </a:cubicBezTo>
                  <a:cubicBezTo>
                    <a:pt x="72696" y="148998"/>
                    <a:pt x="76053" y="134469"/>
                    <a:pt x="76053" y="134469"/>
                  </a:cubicBezTo>
                  <a:lnTo>
                    <a:pt x="111048" y="-19"/>
                  </a:lnTo>
                  <a:lnTo>
                    <a:pt x="142936" y="-19"/>
                  </a:lnTo>
                  <a:lnTo>
                    <a:pt x="177900" y="134376"/>
                  </a:lnTo>
                  <a:cubicBezTo>
                    <a:pt x="177900" y="134376"/>
                    <a:pt x="181257" y="148905"/>
                    <a:pt x="182656" y="155891"/>
                  </a:cubicBezTo>
                  <a:cubicBezTo>
                    <a:pt x="184054" y="148905"/>
                    <a:pt x="187691" y="134656"/>
                    <a:pt x="187691" y="134656"/>
                  </a:cubicBezTo>
                  <a:lnTo>
                    <a:pt x="222655" y="-19"/>
                  </a:lnTo>
                  <a:lnTo>
                    <a:pt x="254014" y="-19"/>
                  </a:lnTo>
                  <a:lnTo>
                    <a:pt x="199470" y="195566"/>
                  </a:lnTo>
                  <a:lnTo>
                    <a:pt x="166992" y="195566"/>
                  </a:lnTo>
                  <a:lnTo>
                    <a:pt x="126992" y="41892"/>
                  </a:lnTo>
                  <a:lnTo>
                    <a:pt x="87024" y="195566"/>
                  </a:lnTo>
                  <a:lnTo>
                    <a:pt x="54514" y="195566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9B0C550-91FB-73F0-0F99-7F55E8EA648D}"/>
                </a:ext>
              </a:extLst>
            </p:cNvPr>
            <p:cNvSpPr/>
            <p:nvPr/>
          </p:nvSpPr>
          <p:spPr>
            <a:xfrm>
              <a:off x="5038794" y="4273757"/>
              <a:ext cx="138615" cy="146534"/>
            </a:xfrm>
            <a:custGeom>
              <a:avLst/>
              <a:gdLst>
                <a:gd name="connsiteX0" fmla="*/ -30 w 138615"/>
                <a:gd name="connsiteY0" fmla="*/ 73186 h 146534"/>
                <a:gd name="connsiteX1" fmla="*/ 71453 w 138615"/>
                <a:gd name="connsiteY1" fmla="*/ -19 h 146534"/>
                <a:gd name="connsiteX2" fmla="*/ 138585 w 138615"/>
                <a:gd name="connsiteY2" fmla="*/ 69274 h 146534"/>
                <a:gd name="connsiteX3" fmla="*/ 138585 w 138615"/>
                <a:gd name="connsiteY3" fmla="*/ 79333 h 146534"/>
                <a:gd name="connsiteX4" fmla="*/ 27941 w 138615"/>
                <a:gd name="connsiteY4" fmla="*/ 79333 h 146534"/>
                <a:gd name="connsiteX5" fmla="*/ 70738 w 138615"/>
                <a:gd name="connsiteY5" fmla="*/ 121523 h 146534"/>
                <a:gd name="connsiteX6" fmla="*/ 113255 w 138615"/>
                <a:gd name="connsiteY6" fmla="*/ 93583 h 146534"/>
                <a:gd name="connsiteX7" fmla="*/ 134513 w 138615"/>
                <a:gd name="connsiteY7" fmla="*/ 106001 h 146534"/>
                <a:gd name="connsiteX8" fmla="*/ 70178 w 138615"/>
                <a:gd name="connsiteY8" fmla="*/ 146515 h 146534"/>
                <a:gd name="connsiteX9" fmla="*/ -30 w 138615"/>
                <a:gd name="connsiteY9" fmla="*/ 73186 h 146534"/>
                <a:gd name="connsiteX10" fmla="*/ 111017 w 138615"/>
                <a:gd name="connsiteY10" fmla="*/ 56825 h 146534"/>
                <a:gd name="connsiteX11" fmla="*/ 70614 w 138615"/>
                <a:gd name="connsiteY11" fmla="*/ 22675 h 146534"/>
                <a:gd name="connsiteX12" fmla="*/ 28563 w 138615"/>
                <a:gd name="connsiteY12" fmla="*/ 56825 h 14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15" h="146534">
                  <a:moveTo>
                    <a:pt x="-30" y="73186"/>
                  </a:moveTo>
                  <a:cubicBezTo>
                    <a:pt x="-30" y="29878"/>
                    <a:pt x="31857" y="-19"/>
                    <a:pt x="71453" y="-19"/>
                  </a:cubicBezTo>
                  <a:cubicBezTo>
                    <a:pt x="111856" y="-19"/>
                    <a:pt x="138585" y="28760"/>
                    <a:pt x="138585" y="69274"/>
                  </a:cubicBezTo>
                  <a:lnTo>
                    <a:pt x="138585" y="79333"/>
                  </a:lnTo>
                  <a:lnTo>
                    <a:pt x="27941" y="79333"/>
                  </a:lnTo>
                  <a:cubicBezTo>
                    <a:pt x="29899" y="103921"/>
                    <a:pt x="46403" y="121523"/>
                    <a:pt x="70738" y="121523"/>
                  </a:cubicBezTo>
                  <a:cubicBezTo>
                    <a:pt x="92276" y="121523"/>
                    <a:pt x="104584" y="110906"/>
                    <a:pt x="113255" y="93583"/>
                  </a:cubicBezTo>
                  <a:lnTo>
                    <a:pt x="134513" y="106001"/>
                  </a:lnTo>
                  <a:cubicBezTo>
                    <a:pt x="121367" y="133103"/>
                    <a:pt x="100947" y="146515"/>
                    <a:pt x="70178" y="146515"/>
                  </a:cubicBezTo>
                  <a:cubicBezTo>
                    <a:pt x="31857" y="146391"/>
                    <a:pt x="-30" y="116773"/>
                    <a:pt x="-30" y="73186"/>
                  </a:cubicBezTo>
                  <a:close/>
                  <a:moveTo>
                    <a:pt x="111017" y="56825"/>
                  </a:moveTo>
                  <a:cubicBezTo>
                    <a:pt x="108779" y="35093"/>
                    <a:pt x="91996" y="22675"/>
                    <a:pt x="70614" y="22675"/>
                  </a:cubicBezTo>
                  <a:cubicBezTo>
                    <a:pt x="50343" y="22886"/>
                    <a:pt x="32905" y="37046"/>
                    <a:pt x="28563" y="56825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C1D406E-E398-4412-3AFB-134D6E5B970C}"/>
                </a:ext>
              </a:extLst>
            </p:cNvPr>
            <p:cNvSpPr/>
            <p:nvPr/>
          </p:nvSpPr>
          <p:spPr>
            <a:xfrm>
              <a:off x="5284354" y="4277824"/>
              <a:ext cx="124909" cy="142504"/>
            </a:xfrm>
            <a:custGeom>
              <a:avLst/>
              <a:gdLst>
                <a:gd name="connsiteX0" fmla="*/ -30 w 124909"/>
                <a:gd name="connsiteY0" fmla="*/ 88119 h 142504"/>
                <a:gd name="connsiteX1" fmla="*/ -30 w 124909"/>
                <a:gd name="connsiteY1" fmla="*/ -19 h 142504"/>
                <a:gd name="connsiteX2" fmla="*/ 29060 w 124909"/>
                <a:gd name="connsiteY2" fmla="*/ -19 h 142504"/>
                <a:gd name="connsiteX3" fmla="*/ 29060 w 124909"/>
                <a:gd name="connsiteY3" fmla="*/ 82686 h 142504"/>
                <a:gd name="connsiteX4" fmla="*/ 59829 w 124909"/>
                <a:gd name="connsiteY4" fmla="*/ 115935 h 142504"/>
                <a:gd name="connsiteX5" fmla="*/ 96192 w 124909"/>
                <a:gd name="connsiteY5" fmla="*/ 72627 h 142504"/>
                <a:gd name="connsiteX6" fmla="*/ 96192 w 124909"/>
                <a:gd name="connsiteY6" fmla="*/ -19 h 142504"/>
                <a:gd name="connsiteX7" fmla="*/ 124879 w 124909"/>
                <a:gd name="connsiteY7" fmla="*/ -19 h 142504"/>
                <a:gd name="connsiteX8" fmla="*/ 124879 w 124909"/>
                <a:gd name="connsiteY8" fmla="*/ 138567 h 142504"/>
                <a:gd name="connsiteX9" fmla="*/ 96068 w 124909"/>
                <a:gd name="connsiteY9" fmla="*/ 138567 h 142504"/>
                <a:gd name="connsiteX10" fmla="*/ 96068 w 124909"/>
                <a:gd name="connsiteY10" fmla="*/ 115656 h 142504"/>
                <a:gd name="connsiteX11" fmla="*/ 50754 w 124909"/>
                <a:gd name="connsiteY11" fmla="*/ 142479 h 142504"/>
                <a:gd name="connsiteX12" fmla="*/ -30 w 124909"/>
                <a:gd name="connsiteY12" fmla="*/ 88119 h 14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909" h="142504">
                  <a:moveTo>
                    <a:pt x="-30" y="88119"/>
                  </a:moveTo>
                  <a:lnTo>
                    <a:pt x="-30" y="-19"/>
                  </a:lnTo>
                  <a:lnTo>
                    <a:pt x="29060" y="-19"/>
                  </a:lnTo>
                  <a:lnTo>
                    <a:pt x="29060" y="82686"/>
                  </a:lnTo>
                  <a:cubicBezTo>
                    <a:pt x="29060" y="104200"/>
                    <a:pt x="39969" y="115935"/>
                    <a:pt x="59829" y="115935"/>
                  </a:cubicBezTo>
                  <a:cubicBezTo>
                    <a:pt x="80808" y="115935"/>
                    <a:pt x="96192" y="98053"/>
                    <a:pt x="96192" y="72627"/>
                  </a:cubicBezTo>
                  <a:lnTo>
                    <a:pt x="96192" y="-19"/>
                  </a:lnTo>
                  <a:lnTo>
                    <a:pt x="124879" y="-19"/>
                  </a:lnTo>
                  <a:lnTo>
                    <a:pt x="124879" y="138567"/>
                  </a:lnTo>
                  <a:lnTo>
                    <a:pt x="96068" y="138567"/>
                  </a:lnTo>
                  <a:lnTo>
                    <a:pt x="96068" y="115656"/>
                  </a:lnTo>
                  <a:cubicBezTo>
                    <a:pt x="87235" y="132417"/>
                    <a:pt x="69712" y="142786"/>
                    <a:pt x="50754" y="142479"/>
                  </a:cubicBezTo>
                  <a:cubicBezTo>
                    <a:pt x="22906" y="142324"/>
                    <a:pt x="-30" y="125000"/>
                    <a:pt x="-30" y="88119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1C8AC0A-3C7B-68F3-2ED4-A4CADA96278A}"/>
                </a:ext>
              </a:extLst>
            </p:cNvPr>
            <p:cNvSpPr/>
            <p:nvPr/>
          </p:nvSpPr>
          <p:spPr>
            <a:xfrm>
              <a:off x="5445471" y="4273912"/>
              <a:ext cx="125282" cy="142498"/>
            </a:xfrm>
            <a:custGeom>
              <a:avLst/>
              <a:gdLst>
                <a:gd name="connsiteX0" fmla="*/ 1 w 125282"/>
                <a:gd name="connsiteY0" fmla="*/ 3893 h 142498"/>
                <a:gd name="connsiteX1" fmla="*/ 29029 w 125282"/>
                <a:gd name="connsiteY1" fmla="*/ 3893 h 142498"/>
                <a:gd name="connsiteX2" fmla="*/ 29029 w 125282"/>
                <a:gd name="connsiteY2" fmla="*/ 27363 h 142498"/>
                <a:gd name="connsiteX3" fmla="*/ 76581 w 125282"/>
                <a:gd name="connsiteY3" fmla="*/ -19 h 142498"/>
                <a:gd name="connsiteX4" fmla="*/ 125252 w 125282"/>
                <a:gd name="connsiteY4" fmla="*/ 48039 h 142498"/>
                <a:gd name="connsiteX5" fmla="*/ 125252 w 125282"/>
                <a:gd name="connsiteY5" fmla="*/ 142479 h 142498"/>
                <a:gd name="connsiteX6" fmla="*/ 96161 w 125282"/>
                <a:gd name="connsiteY6" fmla="*/ 142479 h 142498"/>
                <a:gd name="connsiteX7" fmla="*/ 96161 w 125282"/>
                <a:gd name="connsiteY7" fmla="*/ 58222 h 142498"/>
                <a:gd name="connsiteX8" fmla="*/ 65392 w 125282"/>
                <a:gd name="connsiteY8" fmla="*/ 26369 h 142498"/>
                <a:gd name="connsiteX9" fmla="*/ 29029 w 125282"/>
                <a:gd name="connsiteY9" fmla="*/ 69088 h 142498"/>
                <a:gd name="connsiteX10" fmla="*/ 29029 w 125282"/>
                <a:gd name="connsiteY10" fmla="*/ 142293 h 142498"/>
                <a:gd name="connsiteX11" fmla="*/ -30 w 125282"/>
                <a:gd name="connsiteY11" fmla="*/ 142293 h 14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282" h="142498">
                  <a:moveTo>
                    <a:pt x="1" y="3893"/>
                  </a:moveTo>
                  <a:lnTo>
                    <a:pt x="29029" y="3893"/>
                  </a:lnTo>
                  <a:lnTo>
                    <a:pt x="29029" y="27363"/>
                  </a:lnTo>
                  <a:cubicBezTo>
                    <a:pt x="38859" y="10421"/>
                    <a:pt x="56976" y="-13"/>
                    <a:pt x="76581" y="-19"/>
                  </a:cubicBezTo>
                  <a:cubicBezTo>
                    <a:pt x="104553" y="-19"/>
                    <a:pt x="125252" y="17304"/>
                    <a:pt x="125252" y="48039"/>
                  </a:cubicBezTo>
                  <a:lnTo>
                    <a:pt x="125252" y="142479"/>
                  </a:lnTo>
                  <a:lnTo>
                    <a:pt x="96161" y="142479"/>
                  </a:lnTo>
                  <a:lnTo>
                    <a:pt x="96161" y="58222"/>
                  </a:lnTo>
                  <a:cubicBezTo>
                    <a:pt x="96161" y="38104"/>
                    <a:pt x="85252" y="26369"/>
                    <a:pt x="65392" y="26369"/>
                  </a:cubicBezTo>
                  <a:cubicBezTo>
                    <a:pt x="45532" y="26369"/>
                    <a:pt x="29029" y="44252"/>
                    <a:pt x="29029" y="69088"/>
                  </a:cubicBezTo>
                  <a:lnTo>
                    <a:pt x="29029" y="142293"/>
                  </a:lnTo>
                  <a:lnTo>
                    <a:pt x="-30" y="142293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3DBC656-A316-921D-D021-B5D4572F4E11}"/>
                </a:ext>
              </a:extLst>
            </p:cNvPr>
            <p:cNvSpPr/>
            <p:nvPr/>
          </p:nvSpPr>
          <p:spPr>
            <a:xfrm>
              <a:off x="5605780" y="4220670"/>
              <a:ext cx="29059" cy="195585"/>
            </a:xfrm>
            <a:custGeom>
              <a:avLst/>
              <a:gdLst>
                <a:gd name="connsiteX0" fmla="*/ -30 w 29059"/>
                <a:gd name="connsiteY0" fmla="*/ -19 h 195585"/>
                <a:gd name="connsiteX1" fmla="*/ 29029 w 29059"/>
                <a:gd name="connsiteY1" fmla="*/ -19 h 195585"/>
                <a:gd name="connsiteX2" fmla="*/ 29029 w 29059"/>
                <a:gd name="connsiteY2" fmla="*/ 195566 h 195585"/>
                <a:gd name="connsiteX3" fmla="*/ -30 w 29059"/>
                <a:gd name="connsiteY3" fmla="*/ 195566 h 19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59" h="195585">
                  <a:moveTo>
                    <a:pt x="-30" y="-19"/>
                  </a:moveTo>
                  <a:lnTo>
                    <a:pt x="29029" y="-19"/>
                  </a:lnTo>
                  <a:lnTo>
                    <a:pt x="29029" y="195566"/>
                  </a:lnTo>
                  <a:lnTo>
                    <a:pt x="-30" y="195566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B4D6633-76F7-CFDB-EC73-861FE36D5235}"/>
                </a:ext>
              </a:extLst>
            </p:cNvPr>
            <p:cNvSpPr/>
            <p:nvPr/>
          </p:nvSpPr>
          <p:spPr>
            <a:xfrm>
              <a:off x="5663930" y="4273757"/>
              <a:ext cx="148529" cy="146409"/>
            </a:xfrm>
            <a:custGeom>
              <a:avLst/>
              <a:gdLst>
                <a:gd name="connsiteX0" fmla="*/ -30 w 148529"/>
                <a:gd name="connsiteY0" fmla="*/ 73186 h 146409"/>
                <a:gd name="connsiteX1" fmla="*/ 74374 w 148529"/>
                <a:gd name="connsiteY1" fmla="*/ -19 h 146409"/>
                <a:gd name="connsiteX2" fmla="*/ 148499 w 148529"/>
                <a:gd name="connsiteY2" fmla="*/ 73186 h 146409"/>
                <a:gd name="connsiteX3" fmla="*/ 74374 w 148529"/>
                <a:gd name="connsiteY3" fmla="*/ 146391 h 146409"/>
                <a:gd name="connsiteX4" fmla="*/ -30 w 148529"/>
                <a:gd name="connsiteY4" fmla="*/ 73186 h 146409"/>
                <a:gd name="connsiteX5" fmla="*/ 119129 w 148529"/>
                <a:gd name="connsiteY5" fmla="*/ 73186 h 146409"/>
                <a:gd name="connsiteX6" fmla="*/ 74374 w 148529"/>
                <a:gd name="connsiteY6" fmla="*/ 26618 h 146409"/>
                <a:gd name="connsiteX7" fmla="*/ 29340 w 148529"/>
                <a:gd name="connsiteY7" fmla="*/ 73186 h 146409"/>
                <a:gd name="connsiteX8" fmla="*/ 74374 w 148529"/>
                <a:gd name="connsiteY8" fmla="*/ 119754 h 146409"/>
                <a:gd name="connsiteX9" fmla="*/ 119129 w 148529"/>
                <a:gd name="connsiteY9" fmla="*/ 73186 h 14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529" h="146409">
                  <a:moveTo>
                    <a:pt x="-30" y="73186"/>
                  </a:moveTo>
                  <a:cubicBezTo>
                    <a:pt x="-30" y="25407"/>
                    <a:pt x="36333" y="-19"/>
                    <a:pt x="74374" y="-19"/>
                  </a:cubicBezTo>
                  <a:cubicBezTo>
                    <a:pt x="112416" y="-19"/>
                    <a:pt x="148499" y="25407"/>
                    <a:pt x="148499" y="73186"/>
                  </a:cubicBezTo>
                  <a:cubicBezTo>
                    <a:pt x="148499" y="120965"/>
                    <a:pt x="112136" y="146391"/>
                    <a:pt x="74374" y="146391"/>
                  </a:cubicBezTo>
                  <a:cubicBezTo>
                    <a:pt x="36612" y="146391"/>
                    <a:pt x="-30" y="120965"/>
                    <a:pt x="-30" y="73186"/>
                  </a:cubicBezTo>
                  <a:close/>
                  <a:moveTo>
                    <a:pt x="119129" y="73186"/>
                  </a:moveTo>
                  <a:cubicBezTo>
                    <a:pt x="119129" y="44686"/>
                    <a:pt x="98430" y="26618"/>
                    <a:pt x="74374" y="26618"/>
                  </a:cubicBezTo>
                  <a:cubicBezTo>
                    <a:pt x="50319" y="26618"/>
                    <a:pt x="29340" y="44779"/>
                    <a:pt x="29340" y="73186"/>
                  </a:cubicBezTo>
                  <a:cubicBezTo>
                    <a:pt x="29340" y="101592"/>
                    <a:pt x="50039" y="119754"/>
                    <a:pt x="74374" y="119754"/>
                  </a:cubicBezTo>
                  <a:cubicBezTo>
                    <a:pt x="98710" y="119754"/>
                    <a:pt x="119129" y="101685"/>
                    <a:pt x="119129" y="73186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1A8C6BD-6A34-1A28-8C79-9C016AA26BFE}"/>
                </a:ext>
              </a:extLst>
            </p:cNvPr>
            <p:cNvSpPr/>
            <p:nvPr/>
          </p:nvSpPr>
          <p:spPr>
            <a:xfrm>
              <a:off x="5833159" y="4273757"/>
              <a:ext cx="133891" cy="146409"/>
            </a:xfrm>
            <a:custGeom>
              <a:avLst/>
              <a:gdLst>
                <a:gd name="connsiteX0" fmla="*/ -30 w 133891"/>
                <a:gd name="connsiteY0" fmla="*/ 73186 h 146409"/>
                <a:gd name="connsiteX1" fmla="*/ 72136 w 133891"/>
                <a:gd name="connsiteY1" fmla="*/ -19 h 146409"/>
                <a:gd name="connsiteX2" fmla="*/ 133115 w 133891"/>
                <a:gd name="connsiteY2" fmla="*/ 34907 h 146409"/>
                <a:gd name="connsiteX3" fmla="*/ 109339 w 133891"/>
                <a:gd name="connsiteY3" fmla="*/ 49436 h 146409"/>
                <a:gd name="connsiteX4" fmla="*/ 72043 w 133891"/>
                <a:gd name="connsiteY4" fmla="*/ 26804 h 146409"/>
                <a:gd name="connsiteX5" fmla="*/ 29526 w 133891"/>
                <a:gd name="connsiteY5" fmla="*/ 73186 h 146409"/>
                <a:gd name="connsiteX6" fmla="*/ 72043 w 133891"/>
                <a:gd name="connsiteY6" fmla="*/ 119567 h 146409"/>
                <a:gd name="connsiteX7" fmla="*/ 110644 w 133891"/>
                <a:gd name="connsiteY7" fmla="*/ 96097 h 146409"/>
                <a:gd name="connsiteX8" fmla="*/ 133861 w 133891"/>
                <a:gd name="connsiteY8" fmla="*/ 110347 h 146409"/>
                <a:gd name="connsiteX9" fmla="*/ 72043 w 133891"/>
                <a:gd name="connsiteY9" fmla="*/ 146391 h 146409"/>
                <a:gd name="connsiteX10" fmla="*/ -30 w 133891"/>
                <a:gd name="connsiteY10" fmla="*/ 73186 h 14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891" h="146409">
                  <a:moveTo>
                    <a:pt x="-30" y="73186"/>
                  </a:moveTo>
                  <a:cubicBezTo>
                    <a:pt x="-30" y="29722"/>
                    <a:pt x="33256" y="-19"/>
                    <a:pt x="72136" y="-19"/>
                  </a:cubicBezTo>
                  <a:cubicBezTo>
                    <a:pt x="102066" y="-19"/>
                    <a:pt x="123045" y="12399"/>
                    <a:pt x="133115" y="34907"/>
                  </a:cubicBezTo>
                  <a:lnTo>
                    <a:pt x="109339" y="49436"/>
                  </a:lnTo>
                  <a:cubicBezTo>
                    <a:pt x="100388" y="32672"/>
                    <a:pt x="86961" y="26804"/>
                    <a:pt x="72043" y="26804"/>
                  </a:cubicBezTo>
                  <a:cubicBezTo>
                    <a:pt x="48267" y="26804"/>
                    <a:pt x="29526" y="44686"/>
                    <a:pt x="29526" y="73186"/>
                  </a:cubicBezTo>
                  <a:cubicBezTo>
                    <a:pt x="29526" y="101685"/>
                    <a:pt x="47428" y="119567"/>
                    <a:pt x="72043" y="119567"/>
                  </a:cubicBezTo>
                  <a:cubicBezTo>
                    <a:pt x="91344" y="119567"/>
                    <a:pt x="102253" y="111185"/>
                    <a:pt x="110644" y="96097"/>
                  </a:cubicBezTo>
                  <a:lnTo>
                    <a:pt x="133861" y="110347"/>
                  </a:lnTo>
                  <a:cubicBezTo>
                    <a:pt x="120714" y="132700"/>
                    <a:pt x="101134" y="146391"/>
                    <a:pt x="72043" y="146391"/>
                  </a:cubicBezTo>
                  <a:cubicBezTo>
                    <a:pt x="31018" y="146391"/>
                    <a:pt x="-30" y="116773"/>
                    <a:pt x="-30" y="73186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21B7932C-16C0-1BAE-3C22-2E421F8B6931}"/>
                </a:ext>
              </a:extLst>
            </p:cNvPr>
            <p:cNvSpPr/>
            <p:nvPr/>
          </p:nvSpPr>
          <p:spPr>
            <a:xfrm>
              <a:off x="5992752" y="4220670"/>
              <a:ext cx="120961" cy="195585"/>
            </a:xfrm>
            <a:custGeom>
              <a:avLst/>
              <a:gdLst>
                <a:gd name="connsiteX0" fmla="*/ 94 w 120961"/>
                <a:gd name="connsiteY0" fmla="*/ -19 h 195585"/>
                <a:gd name="connsiteX1" fmla="*/ 29184 w 120961"/>
                <a:gd name="connsiteY1" fmla="*/ -19 h 195585"/>
                <a:gd name="connsiteX2" fmla="*/ 29184 w 120961"/>
                <a:gd name="connsiteY2" fmla="*/ 104200 h 195585"/>
                <a:gd name="connsiteX3" fmla="*/ 77296 w 120961"/>
                <a:gd name="connsiteY3" fmla="*/ 57135 h 195585"/>
                <a:gd name="connsiteX4" fmla="*/ 113379 w 120961"/>
                <a:gd name="connsiteY4" fmla="*/ 57135 h 195585"/>
                <a:gd name="connsiteX5" fmla="*/ 63310 w 120961"/>
                <a:gd name="connsiteY5" fmla="*/ 105877 h 195585"/>
                <a:gd name="connsiteX6" fmla="*/ 120931 w 120961"/>
                <a:gd name="connsiteY6" fmla="*/ 195566 h 195585"/>
                <a:gd name="connsiteX7" fmla="*/ 87801 w 120961"/>
                <a:gd name="connsiteY7" fmla="*/ 195566 h 195585"/>
                <a:gd name="connsiteX8" fmla="*/ 42766 w 120961"/>
                <a:gd name="connsiteY8" fmla="*/ 125714 h 195585"/>
                <a:gd name="connsiteX9" fmla="*/ 29060 w 120961"/>
                <a:gd name="connsiteY9" fmla="*/ 139126 h 195585"/>
                <a:gd name="connsiteX10" fmla="*/ 29060 w 120961"/>
                <a:gd name="connsiteY10" fmla="*/ 195566 h 195585"/>
                <a:gd name="connsiteX11" fmla="*/ -30 w 120961"/>
                <a:gd name="connsiteY11" fmla="*/ 195566 h 19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961" h="195585">
                  <a:moveTo>
                    <a:pt x="94" y="-19"/>
                  </a:moveTo>
                  <a:lnTo>
                    <a:pt x="29184" y="-19"/>
                  </a:lnTo>
                  <a:lnTo>
                    <a:pt x="29184" y="104200"/>
                  </a:lnTo>
                  <a:lnTo>
                    <a:pt x="77296" y="57135"/>
                  </a:lnTo>
                  <a:lnTo>
                    <a:pt x="113379" y="57135"/>
                  </a:lnTo>
                  <a:lnTo>
                    <a:pt x="63310" y="105877"/>
                  </a:lnTo>
                  <a:lnTo>
                    <a:pt x="120931" y="195566"/>
                  </a:lnTo>
                  <a:lnTo>
                    <a:pt x="87801" y="195566"/>
                  </a:lnTo>
                  <a:lnTo>
                    <a:pt x="42766" y="125714"/>
                  </a:lnTo>
                  <a:lnTo>
                    <a:pt x="29060" y="139126"/>
                  </a:lnTo>
                  <a:lnTo>
                    <a:pt x="29060" y="195566"/>
                  </a:lnTo>
                  <a:lnTo>
                    <a:pt x="-30" y="195566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B4C1BF2-D822-B3FF-5B9A-DCA6DC0625DB}"/>
                </a:ext>
              </a:extLst>
            </p:cNvPr>
            <p:cNvSpPr/>
            <p:nvPr/>
          </p:nvSpPr>
          <p:spPr>
            <a:xfrm>
              <a:off x="6215811" y="4220608"/>
              <a:ext cx="142655" cy="199497"/>
            </a:xfrm>
            <a:custGeom>
              <a:avLst/>
              <a:gdLst>
                <a:gd name="connsiteX0" fmla="*/ 29060 w 142655"/>
                <a:gd name="connsiteY0" fmla="*/ 175170 h 199497"/>
                <a:gd name="connsiteX1" fmla="*/ 29060 w 142655"/>
                <a:gd name="connsiteY1" fmla="*/ 195566 h 199497"/>
                <a:gd name="connsiteX2" fmla="*/ -30 w 142655"/>
                <a:gd name="connsiteY2" fmla="*/ 195566 h 199497"/>
                <a:gd name="connsiteX3" fmla="*/ -30 w 142655"/>
                <a:gd name="connsiteY3" fmla="*/ -19 h 199497"/>
                <a:gd name="connsiteX4" fmla="*/ 29060 w 142655"/>
                <a:gd name="connsiteY4" fmla="*/ -19 h 199497"/>
                <a:gd name="connsiteX5" fmla="*/ 29060 w 142655"/>
                <a:gd name="connsiteY5" fmla="*/ 77097 h 199497"/>
                <a:gd name="connsiteX6" fmla="*/ 77171 w 142655"/>
                <a:gd name="connsiteY6" fmla="*/ 53068 h 199497"/>
                <a:gd name="connsiteX7" fmla="*/ 142625 w 142655"/>
                <a:gd name="connsiteY7" fmla="*/ 126273 h 199497"/>
                <a:gd name="connsiteX8" fmla="*/ 75773 w 142655"/>
                <a:gd name="connsiteY8" fmla="*/ 199478 h 199497"/>
                <a:gd name="connsiteX9" fmla="*/ 29060 w 142655"/>
                <a:gd name="connsiteY9" fmla="*/ 175170 h 199497"/>
                <a:gd name="connsiteX10" fmla="*/ 112975 w 142655"/>
                <a:gd name="connsiteY10" fmla="*/ 126273 h 199497"/>
                <a:gd name="connsiteX11" fmla="*/ 69899 w 142655"/>
                <a:gd name="connsiteY11" fmla="*/ 79705 h 199497"/>
                <a:gd name="connsiteX12" fmla="*/ 26822 w 142655"/>
                <a:gd name="connsiteY12" fmla="*/ 126273 h 199497"/>
                <a:gd name="connsiteX13" fmla="*/ 69899 w 142655"/>
                <a:gd name="connsiteY13" fmla="*/ 172841 h 199497"/>
                <a:gd name="connsiteX14" fmla="*/ 112975 w 142655"/>
                <a:gd name="connsiteY14" fmla="*/ 126335 h 19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655" h="199497">
                  <a:moveTo>
                    <a:pt x="29060" y="175170"/>
                  </a:moveTo>
                  <a:lnTo>
                    <a:pt x="29060" y="195566"/>
                  </a:lnTo>
                  <a:lnTo>
                    <a:pt x="-30" y="195566"/>
                  </a:lnTo>
                  <a:lnTo>
                    <a:pt x="-30" y="-19"/>
                  </a:lnTo>
                  <a:lnTo>
                    <a:pt x="29060" y="-19"/>
                  </a:lnTo>
                  <a:lnTo>
                    <a:pt x="29060" y="77097"/>
                  </a:lnTo>
                  <a:cubicBezTo>
                    <a:pt x="40261" y="61786"/>
                    <a:pt x="58188" y="52832"/>
                    <a:pt x="77171" y="53068"/>
                  </a:cubicBezTo>
                  <a:cubicBezTo>
                    <a:pt x="114094" y="53068"/>
                    <a:pt x="142625" y="81847"/>
                    <a:pt x="142625" y="126273"/>
                  </a:cubicBezTo>
                  <a:cubicBezTo>
                    <a:pt x="142625" y="170699"/>
                    <a:pt x="112975" y="199478"/>
                    <a:pt x="75773" y="199478"/>
                  </a:cubicBezTo>
                  <a:cubicBezTo>
                    <a:pt x="53395" y="199540"/>
                    <a:pt x="36892" y="188085"/>
                    <a:pt x="29060" y="175170"/>
                  </a:cubicBezTo>
                  <a:close/>
                  <a:moveTo>
                    <a:pt x="112975" y="126273"/>
                  </a:moveTo>
                  <a:cubicBezTo>
                    <a:pt x="112975" y="98891"/>
                    <a:pt x="95073" y="79705"/>
                    <a:pt x="69899" y="79705"/>
                  </a:cubicBezTo>
                  <a:cubicBezTo>
                    <a:pt x="44724" y="79705"/>
                    <a:pt x="26822" y="99264"/>
                    <a:pt x="26822" y="126273"/>
                  </a:cubicBezTo>
                  <a:cubicBezTo>
                    <a:pt x="26822" y="153283"/>
                    <a:pt x="44724" y="172841"/>
                    <a:pt x="69899" y="172841"/>
                  </a:cubicBezTo>
                  <a:cubicBezTo>
                    <a:pt x="95073" y="172841"/>
                    <a:pt x="112975" y="153717"/>
                    <a:pt x="112975" y="126335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3815DF1-61C1-F583-C420-8E291F345154}"/>
                </a:ext>
              </a:extLst>
            </p:cNvPr>
            <p:cNvSpPr/>
            <p:nvPr/>
          </p:nvSpPr>
          <p:spPr>
            <a:xfrm>
              <a:off x="6387557" y="4273911"/>
              <a:ext cx="79998" cy="142344"/>
            </a:xfrm>
            <a:custGeom>
              <a:avLst/>
              <a:gdLst>
                <a:gd name="connsiteX0" fmla="*/ -30 w 79998"/>
                <a:gd name="connsiteY0" fmla="*/ 3894 h 142344"/>
                <a:gd name="connsiteX1" fmla="*/ 29060 w 79998"/>
                <a:gd name="connsiteY1" fmla="*/ 3894 h 142344"/>
                <a:gd name="connsiteX2" fmla="*/ 29060 w 79998"/>
                <a:gd name="connsiteY2" fmla="*/ 27364 h 142344"/>
                <a:gd name="connsiteX3" fmla="*/ 67941 w 79998"/>
                <a:gd name="connsiteY3" fmla="*/ -18 h 142344"/>
                <a:gd name="connsiteX4" fmla="*/ 79968 w 79998"/>
                <a:gd name="connsiteY4" fmla="*/ 1659 h 142344"/>
                <a:gd name="connsiteX5" fmla="*/ 75275 w 79998"/>
                <a:gd name="connsiteY5" fmla="*/ 28326 h 142344"/>
                <a:gd name="connsiteX6" fmla="*/ 64087 w 79998"/>
                <a:gd name="connsiteY6" fmla="*/ 26371 h 142344"/>
                <a:gd name="connsiteX7" fmla="*/ 29122 w 79998"/>
                <a:gd name="connsiteY7" fmla="*/ 71355 h 142344"/>
                <a:gd name="connsiteX8" fmla="*/ 29122 w 79998"/>
                <a:gd name="connsiteY8" fmla="*/ 142325 h 142344"/>
                <a:gd name="connsiteX9" fmla="*/ 32 w 79998"/>
                <a:gd name="connsiteY9" fmla="*/ 142325 h 14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998" h="142344">
                  <a:moveTo>
                    <a:pt x="-30" y="3894"/>
                  </a:moveTo>
                  <a:lnTo>
                    <a:pt x="29060" y="3894"/>
                  </a:lnTo>
                  <a:lnTo>
                    <a:pt x="29060" y="27364"/>
                  </a:lnTo>
                  <a:cubicBezTo>
                    <a:pt x="36333" y="11438"/>
                    <a:pt x="50039" y="-18"/>
                    <a:pt x="67941" y="-18"/>
                  </a:cubicBezTo>
                  <a:cubicBezTo>
                    <a:pt x="72009" y="-49"/>
                    <a:pt x="76062" y="516"/>
                    <a:pt x="79968" y="1659"/>
                  </a:cubicBezTo>
                  <a:lnTo>
                    <a:pt x="75275" y="28326"/>
                  </a:lnTo>
                  <a:cubicBezTo>
                    <a:pt x="71692" y="27013"/>
                    <a:pt x="67903" y="26352"/>
                    <a:pt x="64087" y="26371"/>
                  </a:cubicBezTo>
                  <a:cubicBezTo>
                    <a:pt x="43388" y="26371"/>
                    <a:pt x="29122" y="46209"/>
                    <a:pt x="29122" y="71355"/>
                  </a:cubicBezTo>
                  <a:lnTo>
                    <a:pt x="29122" y="142325"/>
                  </a:lnTo>
                  <a:lnTo>
                    <a:pt x="32" y="142325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A8E87C53-A67C-F268-A4D3-E741B036D643}"/>
                </a:ext>
              </a:extLst>
            </p:cNvPr>
            <p:cNvSpPr/>
            <p:nvPr/>
          </p:nvSpPr>
          <p:spPr>
            <a:xfrm>
              <a:off x="6488535" y="4223464"/>
              <a:ext cx="32726" cy="192946"/>
            </a:xfrm>
            <a:custGeom>
              <a:avLst/>
              <a:gdLst>
                <a:gd name="connsiteX0" fmla="*/ -30 w 32726"/>
                <a:gd name="connsiteY0" fmla="*/ -19 h 192946"/>
                <a:gd name="connsiteX1" fmla="*/ 32696 w 32726"/>
                <a:gd name="connsiteY1" fmla="*/ -19 h 192946"/>
                <a:gd name="connsiteX2" fmla="*/ 32696 w 32726"/>
                <a:gd name="connsiteY2" fmla="*/ 32113 h 192946"/>
                <a:gd name="connsiteX3" fmla="*/ -30 w 32726"/>
                <a:gd name="connsiteY3" fmla="*/ 32113 h 192946"/>
                <a:gd name="connsiteX4" fmla="*/ 1648 w 32726"/>
                <a:gd name="connsiteY4" fmla="*/ 54341 h 192946"/>
                <a:gd name="connsiteX5" fmla="*/ 30738 w 32726"/>
                <a:gd name="connsiteY5" fmla="*/ 54341 h 192946"/>
                <a:gd name="connsiteX6" fmla="*/ 30738 w 32726"/>
                <a:gd name="connsiteY6" fmla="*/ 192928 h 192946"/>
                <a:gd name="connsiteX7" fmla="*/ 1648 w 32726"/>
                <a:gd name="connsiteY7" fmla="*/ 192928 h 192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726" h="192946">
                  <a:moveTo>
                    <a:pt x="-30" y="-19"/>
                  </a:moveTo>
                  <a:lnTo>
                    <a:pt x="32696" y="-19"/>
                  </a:lnTo>
                  <a:lnTo>
                    <a:pt x="32696" y="32113"/>
                  </a:lnTo>
                  <a:lnTo>
                    <a:pt x="-30" y="32113"/>
                  </a:lnTo>
                  <a:close/>
                  <a:moveTo>
                    <a:pt x="1648" y="54341"/>
                  </a:moveTo>
                  <a:lnTo>
                    <a:pt x="30738" y="54341"/>
                  </a:lnTo>
                  <a:lnTo>
                    <a:pt x="30738" y="192928"/>
                  </a:lnTo>
                  <a:lnTo>
                    <a:pt x="1648" y="192928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88974D1-89A4-8B65-A92B-5CC80FCAF4F4}"/>
                </a:ext>
              </a:extLst>
            </p:cNvPr>
            <p:cNvSpPr/>
            <p:nvPr/>
          </p:nvSpPr>
          <p:spPr>
            <a:xfrm>
              <a:off x="6556786" y="4220670"/>
              <a:ext cx="29090" cy="195585"/>
            </a:xfrm>
            <a:custGeom>
              <a:avLst/>
              <a:gdLst>
                <a:gd name="connsiteX0" fmla="*/ -30 w 29090"/>
                <a:gd name="connsiteY0" fmla="*/ -19 h 195585"/>
                <a:gd name="connsiteX1" fmla="*/ 29060 w 29090"/>
                <a:gd name="connsiteY1" fmla="*/ -19 h 195585"/>
                <a:gd name="connsiteX2" fmla="*/ 29060 w 29090"/>
                <a:gd name="connsiteY2" fmla="*/ 195566 h 195585"/>
                <a:gd name="connsiteX3" fmla="*/ -30 w 29090"/>
                <a:gd name="connsiteY3" fmla="*/ 195566 h 19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90" h="195585">
                  <a:moveTo>
                    <a:pt x="-30" y="-19"/>
                  </a:moveTo>
                  <a:lnTo>
                    <a:pt x="29060" y="-19"/>
                  </a:lnTo>
                  <a:lnTo>
                    <a:pt x="29060" y="195566"/>
                  </a:lnTo>
                  <a:lnTo>
                    <a:pt x="-30" y="195566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629666E-D75D-C232-32B1-497A61043125}"/>
                </a:ext>
              </a:extLst>
            </p:cNvPr>
            <p:cNvSpPr/>
            <p:nvPr/>
          </p:nvSpPr>
          <p:spPr>
            <a:xfrm>
              <a:off x="6623358" y="4220670"/>
              <a:ext cx="29090" cy="195585"/>
            </a:xfrm>
            <a:custGeom>
              <a:avLst/>
              <a:gdLst>
                <a:gd name="connsiteX0" fmla="*/ -30 w 29090"/>
                <a:gd name="connsiteY0" fmla="*/ -19 h 195585"/>
                <a:gd name="connsiteX1" fmla="*/ 29060 w 29090"/>
                <a:gd name="connsiteY1" fmla="*/ -19 h 195585"/>
                <a:gd name="connsiteX2" fmla="*/ 29060 w 29090"/>
                <a:gd name="connsiteY2" fmla="*/ 195566 h 195585"/>
                <a:gd name="connsiteX3" fmla="*/ -30 w 29090"/>
                <a:gd name="connsiteY3" fmla="*/ 195566 h 195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090" h="195585">
                  <a:moveTo>
                    <a:pt x="-30" y="-19"/>
                  </a:moveTo>
                  <a:lnTo>
                    <a:pt x="29060" y="-19"/>
                  </a:lnTo>
                  <a:lnTo>
                    <a:pt x="29060" y="195566"/>
                  </a:lnTo>
                  <a:lnTo>
                    <a:pt x="-30" y="195566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F7C5C03B-897B-E5BA-D3E0-E91030B0B8A6}"/>
                </a:ext>
              </a:extLst>
            </p:cNvPr>
            <p:cNvSpPr/>
            <p:nvPr/>
          </p:nvSpPr>
          <p:spPr>
            <a:xfrm>
              <a:off x="6688253" y="4223464"/>
              <a:ext cx="32726" cy="192791"/>
            </a:xfrm>
            <a:custGeom>
              <a:avLst/>
              <a:gdLst>
                <a:gd name="connsiteX0" fmla="*/ -30 w 32726"/>
                <a:gd name="connsiteY0" fmla="*/ -19 h 192791"/>
                <a:gd name="connsiteX1" fmla="*/ 32696 w 32726"/>
                <a:gd name="connsiteY1" fmla="*/ -19 h 192791"/>
                <a:gd name="connsiteX2" fmla="*/ 32696 w 32726"/>
                <a:gd name="connsiteY2" fmla="*/ 32113 h 192791"/>
                <a:gd name="connsiteX3" fmla="*/ -30 w 32726"/>
                <a:gd name="connsiteY3" fmla="*/ 32113 h 192791"/>
                <a:gd name="connsiteX4" fmla="*/ 1648 w 32726"/>
                <a:gd name="connsiteY4" fmla="*/ 54186 h 192791"/>
                <a:gd name="connsiteX5" fmla="*/ 30738 w 32726"/>
                <a:gd name="connsiteY5" fmla="*/ 54186 h 192791"/>
                <a:gd name="connsiteX6" fmla="*/ 30738 w 32726"/>
                <a:gd name="connsiteY6" fmla="*/ 192772 h 192791"/>
                <a:gd name="connsiteX7" fmla="*/ 1648 w 32726"/>
                <a:gd name="connsiteY7" fmla="*/ 192772 h 19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726" h="192791">
                  <a:moveTo>
                    <a:pt x="-30" y="-19"/>
                  </a:moveTo>
                  <a:lnTo>
                    <a:pt x="32696" y="-19"/>
                  </a:lnTo>
                  <a:lnTo>
                    <a:pt x="32696" y="32113"/>
                  </a:lnTo>
                  <a:lnTo>
                    <a:pt x="-30" y="32113"/>
                  </a:lnTo>
                  <a:close/>
                  <a:moveTo>
                    <a:pt x="1648" y="54186"/>
                  </a:moveTo>
                  <a:lnTo>
                    <a:pt x="30738" y="54186"/>
                  </a:lnTo>
                  <a:lnTo>
                    <a:pt x="30738" y="192772"/>
                  </a:lnTo>
                  <a:lnTo>
                    <a:pt x="1648" y="192772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0E638202-78AC-2B71-BB9A-343F1A800895}"/>
                </a:ext>
              </a:extLst>
            </p:cNvPr>
            <p:cNvSpPr/>
            <p:nvPr/>
          </p:nvSpPr>
          <p:spPr>
            <a:xfrm>
              <a:off x="6747832" y="4273788"/>
              <a:ext cx="130627" cy="146423"/>
            </a:xfrm>
            <a:custGeom>
              <a:avLst/>
              <a:gdLst>
                <a:gd name="connsiteX0" fmla="*/ -30 w 130627"/>
                <a:gd name="connsiteY0" fmla="*/ 103362 h 146423"/>
                <a:gd name="connsiteX1" fmla="*/ 48361 w 130627"/>
                <a:gd name="connsiteY1" fmla="*/ 58098 h 146423"/>
                <a:gd name="connsiteX2" fmla="*/ 92556 w 130627"/>
                <a:gd name="connsiteY2" fmla="*/ 51113 h 146423"/>
                <a:gd name="connsiteX3" fmla="*/ 92556 w 130627"/>
                <a:gd name="connsiteY3" fmla="*/ 45524 h 146423"/>
                <a:gd name="connsiteX4" fmla="*/ 63745 w 130627"/>
                <a:gd name="connsiteY4" fmla="*/ 21216 h 146423"/>
                <a:gd name="connsiteX5" fmla="*/ 34654 w 130627"/>
                <a:gd name="connsiteY5" fmla="*/ 40216 h 146423"/>
                <a:gd name="connsiteX6" fmla="*/ 35214 w 130627"/>
                <a:gd name="connsiteY6" fmla="*/ 43848 h 146423"/>
                <a:gd name="connsiteX7" fmla="*/ 9760 w 130627"/>
                <a:gd name="connsiteY7" fmla="*/ 52509 h 146423"/>
                <a:gd name="connsiteX8" fmla="*/ 7522 w 130627"/>
                <a:gd name="connsiteY8" fmla="*/ 41054 h 146423"/>
                <a:gd name="connsiteX9" fmla="*/ 63745 w 130627"/>
                <a:gd name="connsiteY9" fmla="*/ -19 h 146423"/>
                <a:gd name="connsiteX10" fmla="*/ 121646 w 130627"/>
                <a:gd name="connsiteY10" fmla="*/ 48039 h 146423"/>
                <a:gd name="connsiteX11" fmla="*/ 121646 w 130627"/>
                <a:gd name="connsiteY11" fmla="*/ 108112 h 146423"/>
                <a:gd name="connsiteX12" fmla="*/ 130597 w 130627"/>
                <a:gd name="connsiteY12" fmla="*/ 142479 h 146423"/>
                <a:gd name="connsiteX13" fmla="*/ 101227 w 130627"/>
                <a:gd name="connsiteY13" fmla="*/ 142479 h 146423"/>
                <a:gd name="connsiteX14" fmla="*/ 93675 w 130627"/>
                <a:gd name="connsiteY14" fmla="*/ 117891 h 146423"/>
                <a:gd name="connsiteX15" fmla="*/ 46403 w 130627"/>
                <a:gd name="connsiteY15" fmla="*/ 146391 h 146423"/>
                <a:gd name="connsiteX16" fmla="*/ -30 w 130627"/>
                <a:gd name="connsiteY16" fmla="*/ 103362 h 146423"/>
                <a:gd name="connsiteX17" fmla="*/ 92556 w 130627"/>
                <a:gd name="connsiteY17" fmla="*/ 75980 h 146423"/>
                <a:gd name="connsiteX18" fmla="*/ 92556 w 130627"/>
                <a:gd name="connsiteY18" fmla="*/ 72068 h 146423"/>
                <a:gd name="connsiteX19" fmla="*/ 54794 w 130627"/>
                <a:gd name="connsiteY19" fmla="*/ 78526 h 146423"/>
                <a:gd name="connsiteX20" fmla="*/ 28221 w 130627"/>
                <a:gd name="connsiteY20" fmla="*/ 101996 h 146423"/>
                <a:gd name="connsiteX21" fmla="*/ 52556 w 130627"/>
                <a:gd name="connsiteY21" fmla="*/ 122393 h 146423"/>
                <a:gd name="connsiteX22" fmla="*/ 92556 w 130627"/>
                <a:gd name="connsiteY22" fmla="*/ 75949 h 1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0627" h="146423">
                  <a:moveTo>
                    <a:pt x="-30" y="103362"/>
                  </a:moveTo>
                  <a:cubicBezTo>
                    <a:pt x="-30" y="75700"/>
                    <a:pt x="22627" y="62009"/>
                    <a:pt x="48361" y="58098"/>
                  </a:cubicBezTo>
                  <a:lnTo>
                    <a:pt x="92556" y="51113"/>
                  </a:lnTo>
                  <a:lnTo>
                    <a:pt x="92556" y="45524"/>
                  </a:lnTo>
                  <a:cubicBezTo>
                    <a:pt x="92556" y="29598"/>
                    <a:pt x="82486" y="21216"/>
                    <a:pt x="63745" y="21216"/>
                  </a:cubicBezTo>
                  <a:cubicBezTo>
                    <a:pt x="45004" y="21216"/>
                    <a:pt x="34654" y="30157"/>
                    <a:pt x="34654" y="40216"/>
                  </a:cubicBezTo>
                  <a:cubicBezTo>
                    <a:pt x="34586" y="41451"/>
                    <a:pt x="34776" y="42690"/>
                    <a:pt x="35214" y="43848"/>
                  </a:cubicBezTo>
                  <a:lnTo>
                    <a:pt x="9760" y="52509"/>
                  </a:lnTo>
                  <a:cubicBezTo>
                    <a:pt x="8296" y="48868"/>
                    <a:pt x="7537" y="44978"/>
                    <a:pt x="7522" y="41054"/>
                  </a:cubicBezTo>
                  <a:cubicBezTo>
                    <a:pt x="7522" y="19539"/>
                    <a:pt x="28780" y="-19"/>
                    <a:pt x="63745" y="-19"/>
                  </a:cubicBezTo>
                  <a:cubicBezTo>
                    <a:pt x="101041" y="-19"/>
                    <a:pt x="121646" y="16745"/>
                    <a:pt x="121646" y="48039"/>
                  </a:cubicBezTo>
                  <a:lnTo>
                    <a:pt x="121646" y="108112"/>
                  </a:lnTo>
                  <a:cubicBezTo>
                    <a:pt x="121646" y="124038"/>
                    <a:pt x="123884" y="132141"/>
                    <a:pt x="130597" y="142479"/>
                  </a:cubicBezTo>
                  <a:lnTo>
                    <a:pt x="101227" y="142479"/>
                  </a:lnTo>
                  <a:cubicBezTo>
                    <a:pt x="96061" y="135342"/>
                    <a:pt x="93404" y="126695"/>
                    <a:pt x="93675" y="117891"/>
                  </a:cubicBezTo>
                  <a:cubicBezTo>
                    <a:pt x="84777" y="135739"/>
                    <a:pt x="66359" y="146844"/>
                    <a:pt x="46403" y="146391"/>
                  </a:cubicBezTo>
                  <a:cubicBezTo>
                    <a:pt x="18710" y="146360"/>
                    <a:pt x="-30" y="129036"/>
                    <a:pt x="-30" y="103362"/>
                  </a:cubicBezTo>
                  <a:close/>
                  <a:moveTo>
                    <a:pt x="92556" y="75980"/>
                  </a:moveTo>
                  <a:lnTo>
                    <a:pt x="92556" y="72068"/>
                  </a:lnTo>
                  <a:lnTo>
                    <a:pt x="54794" y="78526"/>
                  </a:lnTo>
                  <a:cubicBezTo>
                    <a:pt x="37731" y="81320"/>
                    <a:pt x="28221" y="89422"/>
                    <a:pt x="28221" y="101996"/>
                  </a:cubicBezTo>
                  <a:cubicBezTo>
                    <a:pt x="28221" y="114569"/>
                    <a:pt x="38011" y="122393"/>
                    <a:pt x="52556" y="122393"/>
                  </a:cubicBezTo>
                  <a:cubicBezTo>
                    <a:pt x="76612" y="122330"/>
                    <a:pt x="92556" y="102772"/>
                    <a:pt x="92556" y="75949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210D6C9-70E2-1834-B38F-6B1CE391FD82}"/>
                </a:ext>
              </a:extLst>
            </p:cNvPr>
            <p:cNvSpPr/>
            <p:nvPr/>
          </p:nvSpPr>
          <p:spPr>
            <a:xfrm>
              <a:off x="6905592" y="4273912"/>
              <a:ext cx="125313" cy="142498"/>
            </a:xfrm>
            <a:custGeom>
              <a:avLst/>
              <a:gdLst>
                <a:gd name="connsiteX0" fmla="*/ -30 w 125313"/>
                <a:gd name="connsiteY0" fmla="*/ 3893 h 142498"/>
                <a:gd name="connsiteX1" fmla="*/ 29060 w 125313"/>
                <a:gd name="connsiteY1" fmla="*/ 3893 h 142498"/>
                <a:gd name="connsiteX2" fmla="*/ 29060 w 125313"/>
                <a:gd name="connsiteY2" fmla="*/ 27363 h 142498"/>
                <a:gd name="connsiteX3" fmla="*/ 76612 w 125313"/>
                <a:gd name="connsiteY3" fmla="*/ -19 h 142498"/>
                <a:gd name="connsiteX4" fmla="*/ 125283 w 125313"/>
                <a:gd name="connsiteY4" fmla="*/ 48039 h 142498"/>
                <a:gd name="connsiteX5" fmla="*/ 125283 w 125313"/>
                <a:gd name="connsiteY5" fmla="*/ 142479 h 142498"/>
                <a:gd name="connsiteX6" fmla="*/ 96192 w 125313"/>
                <a:gd name="connsiteY6" fmla="*/ 142479 h 142498"/>
                <a:gd name="connsiteX7" fmla="*/ 96192 w 125313"/>
                <a:gd name="connsiteY7" fmla="*/ 58222 h 142498"/>
                <a:gd name="connsiteX8" fmla="*/ 65423 w 125313"/>
                <a:gd name="connsiteY8" fmla="*/ 26369 h 142498"/>
                <a:gd name="connsiteX9" fmla="*/ 29060 w 125313"/>
                <a:gd name="connsiteY9" fmla="*/ 69088 h 142498"/>
                <a:gd name="connsiteX10" fmla="*/ 29060 w 125313"/>
                <a:gd name="connsiteY10" fmla="*/ 142293 h 142498"/>
                <a:gd name="connsiteX11" fmla="*/ -30 w 125313"/>
                <a:gd name="connsiteY11" fmla="*/ 142293 h 14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313" h="142498">
                  <a:moveTo>
                    <a:pt x="-30" y="3893"/>
                  </a:moveTo>
                  <a:lnTo>
                    <a:pt x="29060" y="3893"/>
                  </a:lnTo>
                  <a:lnTo>
                    <a:pt x="29060" y="27363"/>
                  </a:lnTo>
                  <a:cubicBezTo>
                    <a:pt x="38891" y="10421"/>
                    <a:pt x="57007" y="-13"/>
                    <a:pt x="76612" y="-19"/>
                  </a:cubicBezTo>
                  <a:cubicBezTo>
                    <a:pt x="104584" y="-19"/>
                    <a:pt x="125283" y="17304"/>
                    <a:pt x="125283" y="48039"/>
                  </a:cubicBezTo>
                  <a:lnTo>
                    <a:pt x="125283" y="142479"/>
                  </a:lnTo>
                  <a:lnTo>
                    <a:pt x="96192" y="142479"/>
                  </a:lnTo>
                  <a:lnTo>
                    <a:pt x="96192" y="58222"/>
                  </a:lnTo>
                  <a:cubicBezTo>
                    <a:pt x="96192" y="38104"/>
                    <a:pt x="85283" y="26369"/>
                    <a:pt x="65423" y="26369"/>
                  </a:cubicBezTo>
                  <a:cubicBezTo>
                    <a:pt x="45563" y="26369"/>
                    <a:pt x="29060" y="44252"/>
                    <a:pt x="29060" y="69088"/>
                  </a:cubicBezTo>
                  <a:lnTo>
                    <a:pt x="29060" y="142293"/>
                  </a:lnTo>
                  <a:lnTo>
                    <a:pt x="-30" y="142293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48345A7C-84BE-C48B-3505-25B9F7EC2A72}"/>
                </a:ext>
              </a:extLst>
            </p:cNvPr>
            <p:cNvSpPr/>
            <p:nvPr/>
          </p:nvSpPr>
          <p:spPr>
            <a:xfrm>
              <a:off x="7058038" y="4273757"/>
              <a:ext cx="133891" cy="146409"/>
            </a:xfrm>
            <a:custGeom>
              <a:avLst/>
              <a:gdLst>
                <a:gd name="connsiteX0" fmla="*/ -30 w 133891"/>
                <a:gd name="connsiteY0" fmla="*/ 73186 h 146409"/>
                <a:gd name="connsiteX1" fmla="*/ 72136 w 133891"/>
                <a:gd name="connsiteY1" fmla="*/ -19 h 146409"/>
                <a:gd name="connsiteX2" fmla="*/ 133115 w 133891"/>
                <a:gd name="connsiteY2" fmla="*/ 34907 h 146409"/>
                <a:gd name="connsiteX3" fmla="*/ 109339 w 133891"/>
                <a:gd name="connsiteY3" fmla="*/ 49436 h 146409"/>
                <a:gd name="connsiteX4" fmla="*/ 72043 w 133891"/>
                <a:gd name="connsiteY4" fmla="*/ 26804 h 146409"/>
                <a:gd name="connsiteX5" fmla="*/ 29526 w 133891"/>
                <a:gd name="connsiteY5" fmla="*/ 73186 h 146409"/>
                <a:gd name="connsiteX6" fmla="*/ 72043 w 133891"/>
                <a:gd name="connsiteY6" fmla="*/ 119567 h 146409"/>
                <a:gd name="connsiteX7" fmla="*/ 110644 w 133891"/>
                <a:gd name="connsiteY7" fmla="*/ 96097 h 146409"/>
                <a:gd name="connsiteX8" fmla="*/ 133861 w 133891"/>
                <a:gd name="connsiteY8" fmla="*/ 110347 h 146409"/>
                <a:gd name="connsiteX9" fmla="*/ 72043 w 133891"/>
                <a:gd name="connsiteY9" fmla="*/ 146391 h 146409"/>
                <a:gd name="connsiteX10" fmla="*/ -30 w 133891"/>
                <a:gd name="connsiteY10" fmla="*/ 73186 h 14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3891" h="146409">
                  <a:moveTo>
                    <a:pt x="-30" y="73186"/>
                  </a:moveTo>
                  <a:cubicBezTo>
                    <a:pt x="-30" y="29722"/>
                    <a:pt x="33256" y="-19"/>
                    <a:pt x="72136" y="-19"/>
                  </a:cubicBezTo>
                  <a:cubicBezTo>
                    <a:pt x="102066" y="-19"/>
                    <a:pt x="123045" y="12399"/>
                    <a:pt x="133115" y="34907"/>
                  </a:cubicBezTo>
                  <a:lnTo>
                    <a:pt x="109339" y="49436"/>
                  </a:lnTo>
                  <a:cubicBezTo>
                    <a:pt x="100388" y="32672"/>
                    <a:pt x="86961" y="26804"/>
                    <a:pt x="72043" y="26804"/>
                  </a:cubicBezTo>
                  <a:cubicBezTo>
                    <a:pt x="48267" y="26804"/>
                    <a:pt x="29526" y="44686"/>
                    <a:pt x="29526" y="73186"/>
                  </a:cubicBezTo>
                  <a:cubicBezTo>
                    <a:pt x="29526" y="101685"/>
                    <a:pt x="47428" y="119567"/>
                    <a:pt x="72043" y="119567"/>
                  </a:cubicBezTo>
                  <a:cubicBezTo>
                    <a:pt x="91344" y="119567"/>
                    <a:pt x="102253" y="111185"/>
                    <a:pt x="110644" y="96097"/>
                  </a:cubicBezTo>
                  <a:lnTo>
                    <a:pt x="133861" y="110347"/>
                  </a:lnTo>
                  <a:cubicBezTo>
                    <a:pt x="120714" y="132700"/>
                    <a:pt x="101134" y="146391"/>
                    <a:pt x="72043" y="146391"/>
                  </a:cubicBezTo>
                  <a:cubicBezTo>
                    <a:pt x="31018" y="146391"/>
                    <a:pt x="-30" y="116773"/>
                    <a:pt x="-30" y="73186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C0957224-8E2E-6C4C-E9FA-D5AD8F4359B4}"/>
                </a:ext>
              </a:extLst>
            </p:cNvPr>
            <p:cNvSpPr/>
            <p:nvPr/>
          </p:nvSpPr>
          <p:spPr>
            <a:xfrm>
              <a:off x="7208774" y="4273757"/>
              <a:ext cx="138615" cy="146534"/>
            </a:xfrm>
            <a:custGeom>
              <a:avLst/>
              <a:gdLst>
                <a:gd name="connsiteX0" fmla="*/ -30 w 138615"/>
                <a:gd name="connsiteY0" fmla="*/ 73186 h 146534"/>
                <a:gd name="connsiteX1" fmla="*/ 71453 w 138615"/>
                <a:gd name="connsiteY1" fmla="*/ -19 h 146534"/>
                <a:gd name="connsiteX2" fmla="*/ 138585 w 138615"/>
                <a:gd name="connsiteY2" fmla="*/ 69274 h 146534"/>
                <a:gd name="connsiteX3" fmla="*/ 138585 w 138615"/>
                <a:gd name="connsiteY3" fmla="*/ 79333 h 146534"/>
                <a:gd name="connsiteX4" fmla="*/ 27941 w 138615"/>
                <a:gd name="connsiteY4" fmla="*/ 79333 h 146534"/>
                <a:gd name="connsiteX5" fmla="*/ 70738 w 138615"/>
                <a:gd name="connsiteY5" fmla="*/ 121523 h 146534"/>
                <a:gd name="connsiteX6" fmla="*/ 113255 w 138615"/>
                <a:gd name="connsiteY6" fmla="*/ 93583 h 146534"/>
                <a:gd name="connsiteX7" fmla="*/ 134513 w 138615"/>
                <a:gd name="connsiteY7" fmla="*/ 106001 h 146534"/>
                <a:gd name="connsiteX8" fmla="*/ 70179 w 138615"/>
                <a:gd name="connsiteY8" fmla="*/ 146515 h 146534"/>
                <a:gd name="connsiteX9" fmla="*/ -30 w 138615"/>
                <a:gd name="connsiteY9" fmla="*/ 73186 h 146534"/>
                <a:gd name="connsiteX10" fmla="*/ 111048 w 138615"/>
                <a:gd name="connsiteY10" fmla="*/ 56825 h 146534"/>
                <a:gd name="connsiteX11" fmla="*/ 70645 w 138615"/>
                <a:gd name="connsiteY11" fmla="*/ 22675 h 146534"/>
                <a:gd name="connsiteX12" fmla="*/ 28407 w 138615"/>
                <a:gd name="connsiteY12" fmla="*/ 56825 h 14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15" h="146534">
                  <a:moveTo>
                    <a:pt x="-30" y="73186"/>
                  </a:moveTo>
                  <a:cubicBezTo>
                    <a:pt x="-30" y="29878"/>
                    <a:pt x="31857" y="-19"/>
                    <a:pt x="71453" y="-19"/>
                  </a:cubicBezTo>
                  <a:cubicBezTo>
                    <a:pt x="111856" y="-19"/>
                    <a:pt x="138585" y="28760"/>
                    <a:pt x="138585" y="69274"/>
                  </a:cubicBezTo>
                  <a:lnTo>
                    <a:pt x="138585" y="79333"/>
                  </a:lnTo>
                  <a:lnTo>
                    <a:pt x="27941" y="79333"/>
                  </a:lnTo>
                  <a:cubicBezTo>
                    <a:pt x="29899" y="103921"/>
                    <a:pt x="46403" y="121523"/>
                    <a:pt x="70738" y="121523"/>
                  </a:cubicBezTo>
                  <a:cubicBezTo>
                    <a:pt x="92276" y="121523"/>
                    <a:pt x="104584" y="110906"/>
                    <a:pt x="113255" y="93583"/>
                  </a:cubicBezTo>
                  <a:lnTo>
                    <a:pt x="134513" y="106001"/>
                  </a:lnTo>
                  <a:cubicBezTo>
                    <a:pt x="121367" y="133103"/>
                    <a:pt x="100947" y="146515"/>
                    <a:pt x="70179" y="146515"/>
                  </a:cubicBezTo>
                  <a:cubicBezTo>
                    <a:pt x="31888" y="146391"/>
                    <a:pt x="-30" y="116773"/>
                    <a:pt x="-30" y="73186"/>
                  </a:cubicBezTo>
                  <a:close/>
                  <a:moveTo>
                    <a:pt x="111048" y="56825"/>
                  </a:moveTo>
                  <a:cubicBezTo>
                    <a:pt x="108810" y="35093"/>
                    <a:pt x="92027" y="22675"/>
                    <a:pt x="70645" y="22675"/>
                  </a:cubicBezTo>
                  <a:cubicBezTo>
                    <a:pt x="50306" y="22799"/>
                    <a:pt x="32765" y="36981"/>
                    <a:pt x="28407" y="56825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1ABD5E7-43E0-A336-ED25-C95D5B4ED5E4}"/>
                </a:ext>
              </a:extLst>
            </p:cNvPr>
            <p:cNvSpPr/>
            <p:nvPr/>
          </p:nvSpPr>
          <p:spPr>
            <a:xfrm>
              <a:off x="7366006" y="4383565"/>
              <a:ext cx="32353" cy="32690"/>
            </a:xfrm>
            <a:custGeom>
              <a:avLst/>
              <a:gdLst>
                <a:gd name="connsiteX0" fmla="*/ -30 w 32353"/>
                <a:gd name="connsiteY0" fmla="*/ -19 h 32690"/>
                <a:gd name="connsiteX1" fmla="*/ 32323 w 32353"/>
                <a:gd name="connsiteY1" fmla="*/ -19 h 32690"/>
                <a:gd name="connsiteX2" fmla="*/ 32323 w 32353"/>
                <a:gd name="connsiteY2" fmla="*/ 32672 h 32690"/>
                <a:gd name="connsiteX3" fmla="*/ -30 w 32353"/>
                <a:gd name="connsiteY3" fmla="*/ 32672 h 3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53" h="32690">
                  <a:moveTo>
                    <a:pt x="-30" y="-19"/>
                  </a:moveTo>
                  <a:lnTo>
                    <a:pt x="32323" y="-19"/>
                  </a:lnTo>
                  <a:lnTo>
                    <a:pt x="32323" y="32672"/>
                  </a:lnTo>
                  <a:lnTo>
                    <a:pt x="-30" y="32672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</p:grpSp>
    </p:spTree>
    <p:extLst>
      <p:ext uri="{BB962C8B-B14F-4D97-AF65-F5344CB8AC3E}">
        <p14:creationId xmlns:p14="http://schemas.microsoft.com/office/powerpoint/2010/main" val="41518373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Background pattern&#10;&#10;Description automatically generated">
            <a:extLst>
              <a:ext uri="{FF2B5EF4-FFF2-40B4-BE49-F238E27FC236}">
                <a16:creationId xmlns:a16="http://schemas.microsoft.com/office/drawing/2014/main" id="{802ED9B8-7FA8-1B50-0C0A-5D79B290FB59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D4CB8FA-CE8E-181E-3BC6-FF06681639C1}"/>
              </a:ext>
            </a:extLst>
          </p:cNvPr>
          <p:cNvGrpSpPr/>
          <p:nvPr userDrawn="1"/>
        </p:nvGrpSpPr>
        <p:grpSpPr>
          <a:xfrm>
            <a:off x="19698636" y="11544301"/>
            <a:ext cx="3443940" cy="1051734"/>
            <a:chOff x="9862457" y="5564407"/>
            <a:chExt cx="1705656" cy="52088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B645F49-9488-6E00-25B2-5C70D14A5F83}"/>
                </a:ext>
              </a:extLst>
            </p:cNvPr>
            <p:cNvSpPr/>
            <p:nvPr/>
          </p:nvSpPr>
          <p:spPr>
            <a:xfrm>
              <a:off x="11357515" y="5670771"/>
              <a:ext cx="210598" cy="311652"/>
            </a:xfrm>
            <a:custGeom>
              <a:avLst/>
              <a:gdLst>
                <a:gd name="connsiteX0" fmla="*/ 359716 w 391066"/>
                <a:gd name="connsiteY0" fmla="*/ 295532 h 578716"/>
                <a:gd name="connsiteX1" fmla="*/ 248793 w 391066"/>
                <a:gd name="connsiteY1" fmla="*/ 233007 h 578716"/>
                <a:gd name="connsiteX2" fmla="*/ 183837 w 391066"/>
                <a:gd name="connsiteY2" fmla="*/ 215994 h 578716"/>
                <a:gd name="connsiteX3" fmla="*/ 118570 w 391066"/>
                <a:gd name="connsiteY3" fmla="*/ 163962 h 578716"/>
                <a:gd name="connsiteX4" fmla="*/ 192663 w 391066"/>
                <a:gd name="connsiteY4" fmla="*/ 106932 h 578716"/>
                <a:gd name="connsiteX5" fmla="*/ 268964 w 391066"/>
                <a:gd name="connsiteY5" fmla="*/ 170327 h 578716"/>
                <a:gd name="connsiteX6" fmla="*/ 269927 w 391066"/>
                <a:gd name="connsiteY6" fmla="*/ 180230 h 578716"/>
                <a:gd name="connsiteX7" fmla="*/ 386600 w 391066"/>
                <a:gd name="connsiteY7" fmla="*/ 180230 h 578716"/>
                <a:gd name="connsiteX8" fmla="*/ 386600 w 391066"/>
                <a:gd name="connsiteY8" fmla="*/ 169271 h 578716"/>
                <a:gd name="connsiteX9" fmla="*/ 336376 w 391066"/>
                <a:gd name="connsiteY9" fmla="*/ 46145 h 578716"/>
                <a:gd name="connsiteX10" fmla="*/ 200122 w 391066"/>
                <a:gd name="connsiteY10" fmla="*/ -19 h 578716"/>
                <a:gd name="connsiteX11" fmla="*/ 117202 w 391066"/>
                <a:gd name="connsiteY11" fmla="*/ 17242 h 578716"/>
                <a:gd name="connsiteX12" fmla="*/ 115772 w 391066"/>
                <a:gd name="connsiteY12" fmla="*/ 18049 h 578716"/>
                <a:gd name="connsiteX13" fmla="*/ 62471 w 391066"/>
                <a:gd name="connsiteY13" fmla="*/ 72348 h 578716"/>
                <a:gd name="connsiteX14" fmla="*/ 9387 w 391066"/>
                <a:gd name="connsiteY14" fmla="*/ 190506 h 578716"/>
                <a:gd name="connsiteX15" fmla="*/ 138709 w 391066"/>
                <a:gd name="connsiteY15" fmla="*/ 330707 h 578716"/>
                <a:gd name="connsiteX16" fmla="*/ 204629 w 391066"/>
                <a:gd name="connsiteY16" fmla="*/ 348775 h 578716"/>
                <a:gd name="connsiteX17" fmla="*/ 278474 w 391066"/>
                <a:gd name="connsiteY17" fmla="*/ 410431 h 578716"/>
                <a:gd name="connsiteX18" fmla="*/ 196921 w 391066"/>
                <a:gd name="connsiteY18" fmla="*/ 470628 h 578716"/>
                <a:gd name="connsiteX19" fmla="*/ 117389 w 391066"/>
                <a:gd name="connsiteY19" fmla="*/ 413070 h 578716"/>
                <a:gd name="connsiteX20" fmla="*/ 115990 w 391066"/>
                <a:gd name="connsiteY20" fmla="*/ 403757 h 578716"/>
                <a:gd name="connsiteX21" fmla="*/ -30 w 391066"/>
                <a:gd name="connsiteY21" fmla="*/ 403757 h 578716"/>
                <a:gd name="connsiteX22" fmla="*/ -30 w 391066"/>
                <a:gd name="connsiteY22" fmla="*/ 414747 h 578716"/>
                <a:gd name="connsiteX23" fmla="*/ 190705 w 391066"/>
                <a:gd name="connsiteY23" fmla="*/ 578697 h 578716"/>
                <a:gd name="connsiteX24" fmla="*/ 276143 w 391066"/>
                <a:gd name="connsiteY24" fmla="*/ 564944 h 578716"/>
                <a:gd name="connsiteX25" fmla="*/ 277977 w 391066"/>
                <a:gd name="connsiteY25" fmla="*/ 564106 h 578716"/>
                <a:gd name="connsiteX26" fmla="*/ 332491 w 391066"/>
                <a:gd name="connsiteY26" fmla="*/ 508566 h 578716"/>
                <a:gd name="connsiteX27" fmla="*/ 391014 w 391066"/>
                <a:gd name="connsiteY27" fmla="*/ 383919 h 578716"/>
                <a:gd name="connsiteX28" fmla="*/ 359716 w 391066"/>
                <a:gd name="connsiteY28" fmla="*/ 295532 h 578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1066" h="578716">
                  <a:moveTo>
                    <a:pt x="359716" y="295532"/>
                  </a:moveTo>
                  <a:cubicBezTo>
                    <a:pt x="335723" y="266940"/>
                    <a:pt x="298396" y="245860"/>
                    <a:pt x="248793" y="233007"/>
                  </a:cubicBezTo>
                  <a:lnTo>
                    <a:pt x="183837" y="215994"/>
                  </a:lnTo>
                  <a:cubicBezTo>
                    <a:pt x="126619" y="201403"/>
                    <a:pt x="118570" y="182341"/>
                    <a:pt x="118570" y="163962"/>
                  </a:cubicBezTo>
                  <a:cubicBezTo>
                    <a:pt x="118570" y="129812"/>
                    <a:pt x="148344" y="106932"/>
                    <a:pt x="192663" y="106932"/>
                  </a:cubicBezTo>
                  <a:cubicBezTo>
                    <a:pt x="236983" y="106932"/>
                    <a:pt x="265017" y="130030"/>
                    <a:pt x="268964" y="170327"/>
                  </a:cubicBezTo>
                  <a:lnTo>
                    <a:pt x="269927" y="180230"/>
                  </a:lnTo>
                  <a:lnTo>
                    <a:pt x="386600" y="180230"/>
                  </a:lnTo>
                  <a:lnTo>
                    <a:pt x="386600" y="169271"/>
                  </a:lnTo>
                  <a:cubicBezTo>
                    <a:pt x="386600" y="118791"/>
                    <a:pt x="369227" y="76135"/>
                    <a:pt x="336376" y="46145"/>
                  </a:cubicBezTo>
                  <a:cubicBezTo>
                    <a:pt x="303525" y="16155"/>
                    <a:pt x="256252" y="-19"/>
                    <a:pt x="200122" y="-19"/>
                  </a:cubicBezTo>
                  <a:cubicBezTo>
                    <a:pt x="152602" y="-19"/>
                    <a:pt x="124661" y="13206"/>
                    <a:pt x="117202" y="17242"/>
                  </a:cubicBezTo>
                  <a:lnTo>
                    <a:pt x="115772" y="18049"/>
                  </a:lnTo>
                  <a:lnTo>
                    <a:pt x="62471" y="72348"/>
                  </a:lnTo>
                  <a:cubicBezTo>
                    <a:pt x="26263" y="109602"/>
                    <a:pt x="9387" y="147074"/>
                    <a:pt x="9387" y="190506"/>
                  </a:cubicBezTo>
                  <a:cubicBezTo>
                    <a:pt x="9387" y="260482"/>
                    <a:pt x="52898" y="307671"/>
                    <a:pt x="138709" y="330707"/>
                  </a:cubicBezTo>
                  <a:lnTo>
                    <a:pt x="204629" y="348775"/>
                  </a:lnTo>
                  <a:cubicBezTo>
                    <a:pt x="270083" y="366813"/>
                    <a:pt x="278474" y="391183"/>
                    <a:pt x="278474" y="410431"/>
                  </a:cubicBezTo>
                  <a:cubicBezTo>
                    <a:pt x="278474" y="446444"/>
                    <a:pt x="245685" y="470628"/>
                    <a:pt x="196921" y="470628"/>
                  </a:cubicBezTo>
                  <a:cubicBezTo>
                    <a:pt x="149836" y="470628"/>
                    <a:pt x="123076" y="451256"/>
                    <a:pt x="117389" y="413070"/>
                  </a:cubicBezTo>
                  <a:lnTo>
                    <a:pt x="115990" y="403757"/>
                  </a:lnTo>
                  <a:lnTo>
                    <a:pt x="-30" y="403757"/>
                  </a:lnTo>
                  <a:lnTo>
                    <a:pt x="-30" y="414747"/>
                  </a:lnTo>
                  <a:cubicBezTo>
                    <a:pt x="-30" y="514340"/>
                    <a:pt x="74840" y="578697"/>
                    <a:pt x="190705" y="578697"/>
                  </a:cubicBezTo>
                  <a:cubicBezTo>
                    <a:pt x="228902" y="578697"/>
                    <a:pt x="261753" y="571588"/>
                    <a:pt x="276143" y="564944"/>
                  </a:cubicBezTo>
                  <a:lnTo>
                    <a:pt x="277977" y="564106"/>
                  </a:lnTo>
                  <a:lnTo>
                    <a:pt x="332491" y="508566"/>
                  </a:lnTo>
                  <a:cubicBezTo>
                    <a:pt x="371309" y="469759"/>
                    <a:pt x="391014" y="427848"/>
                    <a:pt x="391014" y="383919"/>
                  </a:cubicBezTo>
                  <a:cubicBezTo>
                    <a:pt x="391604" y="351650"/>
                    <a:pt x="380478" y="320257"/>
                    <a:pt x="359716" y="29553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CEC63BA-76C2-BD2B-7DED-7FCC16B0E468}"/>
                </a:ext>
              </a:extLst>
            </p:cNvPr>
            <p:cNvSpPr/>
            <p:nvPr/>
          </p:nvSpPr>
          <p:spPr>
            <a:xfrm>
              <a:off x="11143849" y="5590722"/>
              <a:ext cx="192259" cy="386016"/>
            </a:xfrm>
            <a:custGeom>
              <a:avLst/>
              <a:gdLst>
                <a:gd name="connsiteX0" fmla="*/ 236827 w 357011"/>
                <a:gd name="connsiteY0" fmla="*/ 159387 h 716805"/>
                <a:gd name="connsiteX1" fmla="*/ 236827 w 357011"/>
                <a:gd name="connsiteY1" fmla="*/ 0 h 716805"/>
                <a:gd name="connsiteX2" fmla="*/ 120185 w 357011"/>
                <a:gd name="connsiteY2" fmla="*/ 0 h 716805"/>
                <a:gd name="connsiteX3" fmla="*/ 120185 w 357011"/>
                <a:gd name="connsiteY3" fmla="*/ 159387 h 716805"/>
                <a:gd name="connsiteX4" fmla="*/ 0 w 357011"/>
                <a:gd name="connsiteY4" fmla="*/ 159387 h 716805"/>
                <a:gd name="connsiteX5" fmla="*/ 0 w 357011"/>
                <a:gd name="connsiteY5" fmla="*/ 269505 h 716805"/>
                <a:gd name="connsiteX6" fmla="*/ 120185 w 357011"/>
                <a:gd name="connsiteY6" fmla="*/ 269505 h 716805"/>
                <a:gd name="connsiteX7" fmla="*/ 120185 w 357011"/>
                <a:gd name="connsiteY7" fmla="*/ 716806 h 716805"/>
                <a:gd name="connsiteX8" fmla="*/ 236827 w 357011"/>
                <a:gd name="connsiteY8" fmla="*/ 716806 h 716805"/>
                <a:gd name="connsiteX9" fmla="*/ 236827 w 357011"/>
                <a:gd name="connsiteY9" fmla="*/ 269505 h 716805"/>
                <a:gd name="connsiteX10" fmla="*/ 357012 w 357011"/>
                <a:gd name="connsiteY10" fmla="*/ 269505 h 716805"/>
                <a:gd name="connsiteX11" fmla="*/ 357012 w 357011"/>
                <a:gd name="connsiteY11" fmla="*/ 159387 h 716805"/>
                <a:gd name="connsiteX12" fmla="*/ 236827 w 357011"/>
                <a:gd name="connsiteY12" fmla="*/ 159387 h 71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7011" h="716805">
                  <a:moveTo>
                    <a:pt x="236827" y="159387"/>
                  </a:moveTo>
                  <a:lnTo>
                    <a:pt x="236827" y="0"/>
                  </a:lnTo>
                  <a:lnTo>
                    <a:pt x="120185" y="0"/>
                  </a:lnTo>
                  <a:lnTo>
                    <a:pt x="120185" y="159387"/>
                  </a:lnTo>
                  <a:lnTo>
                    <a:pt x="0" y="159387"/>
                  </a:lnTo>
                  <a:lnTo>
                    <a:pt x="0" y="269505"/>
                  </a:lnTo>
                  <a:lnTo>
                    <a:pt x="120185" y="269505"/>
                  </a:lnTo>
                  <a:lnTo>
                    <a:pt x="120185" y="716806"/>
                  </a:lnTo>
                  <a:lnTo>
                    <a:pt x="236827" y="716806"/>
                  </a:lnTo>
                  <a:lnTo>
                    <a:pt x="236827" y="269505"/>
                  </a:lnTo>
                  <a:lnTo>
                    <a:pt x="357012" y="269505"/>
                  </a:lnTo>
                  <a:lnTo>
                    <a:pt x="357012" y="159387"/>
                  </a:lnTo>
                  <a:lnTo>
                    <a:pt x="236827" y="159387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654A376-2A48-D27C-2180-C4DF845B8F7E}"/>
                </a:ext>
              </a:extLst>
            </p:cNvPr>
            <p:cNvSpPr/>
            <p:nvPr/>
          </p:nvSpPr>
          <p:spPr>
            <a:xfrm>
              <a:off x="9862457" y="5564407"/>
              <a:ext cx="295929" cy="412315"/>
            </a:xfrm>
            <a:custGeom>
              <a:avLst/>
              <a:gdLst>
                <a:gd name="connsiteX0" fmla="*/ 436763 w 549519"/>
                <a:gd name="connsiteY0" fmla="*/ 353960 h 765640"/>
                <a:gd name="connsiteX1" fmla="*/ 458052 w 549519"/>
                <a:gd name="connsiteY1" fmla="*/ 332011 h 765640"/>
                <a:gd name="connsiteX2" fmla="*/ 528168 w 549519"/>
                <a:gd name="connsiteY2" fmla="*/ 185197 h 765640"/>
                <a:gd name="connsiteX3" fmla="*/ 295941 w 549519"/>
                <a:gd name="connsiteY3" fmla="*/ -19 h 765640"/>
                <a:gd name="connsiteX4" fmla="*/ -30 w 549519"/>
                <a:gd name="connsiteY4" fmla="*/ -19 h 765640"/>
                <a:gd name="connsiteX5" fmla="*/ -30 w 549519"/>
                <a:gd name="connsiteY5" fmla="*/ 765621 h 765640"/>
                <a:gd name="connsiteX6" fmla="*/ 373951 w 549519"/>
                <a:gd name="connsiteY6" fmla="*/ 765621 h 765640"/>
                <a:gd name="connsiteX7" fmla="*/ 459140 w 549519"/>
                <a:gd name="connsiteY7" fmla="*/ 680526 h 765640"/>
                <a:gd name="connsiteX8" fmla="*/ 549489 w 549519"/>
                <a:gd name="connsiteY8" fmla="*/ 510304 h 765640"/>
                <a:gd name="connsiteX9" fmla="*/ 436763 w 549519"/>
                <a:gd name="connsiteY9" fmla="*/ 353960 h 765640"/>
                <a:gd name="connsiteX10" fmla="*/ 119750 w 549519"/>
                <a:gd name="connsiteY10" fmla="*/ 433094 h 765640"/>
                <a:gd name="connsiteX11" fmla="*/ 295941 w 549519"/>
                <a:gd name="connsiteY11" fmla="*/ 433094 h 765640"/>
                <a:gd name="connsiteX12" fmla="*/ 426475 w 549519"/>
                <a:gd name="connsiteY12" fmla="*/ 541101 h 765640"/>
                <a:gd name="connsiteX13" fmla="*/ 302374 w 549519"/>
                <a:gd name="connsiteY13" fmla="*/ 651250 h 765640"/>
                <a:gd name="connsiteX14" fmla="*/ 119750 w 549519"/>
                <a:gd name="connsiteY14" fmla="*/ 651250 h 765640"/>
                <a:gd name="connsiteX15" fmla="*/ 286368 w 549519"/>
                <a:gd name="connsiteY15" fmla="*/ 320834 h 765640"/>
                <a:gd name="connsiteX16" fmla="*/ 119750 w 549519"/>
                <a:gd name="connsiteY16" fmla="*/ 320834 h 765640"/>
                <a:gd name="connsiteX17" fmla="*/ 119750 w 549519"/>
                <a:gd name="connsiteY17" fmla="*/ 114290 h 765640"/>
                <a:gd name="connsiteX18" fmla="*/ 286368 w 549519"/>
                <a:gd name="connsiteY18" fmla="*/ 114290 h 765640"/>
                <a:gd name="connsiteX19" fmla="*/ 406211 w 549519"/>
                <a:gd name="connsiteY19" fmla="*/ 216988 h 765640"/>
                <a:gd name="connsiteX20" fmla="*/ 286431 w 549519"/>
                <a:gd name="connsiteY20" fmla="*/ 32083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49519" h="765640">
                  <a:moveTo>
                    <a:pt x="436763" y="353960"/>
                  </a:moveTo>
                  <a:lnTo>
                    <a:pt x="458052" y="332011"/>
                  </a:lnTo>
                  <a:cubicBezTo>
                    <a:pt x="492737" y="296309"/>
                    <a:pt x="528168" y="250982"/>
                    <a:pt x="528168" y="185197"/>
                  </a:cubicBezTo>
                  <a:cubicBezTo>
                    <a:pt x="528168" y="93148"/>
                    <a:pt x="448387" y="-19"/>
                    <a:pt x="295941" y="-19"/>
                  </a:cubicBezTo>
                  <a:lnTo>
                    <a:pt x="-30" y="-19"/>
                  </a:lnTo>
                  <a:lnTo>
                    <a:pt x="-30" y="765621"/>
                  </a:lnTo>
                  <a:lnTo>
                    <a:pt x="373951" y="765621"/>
                  </a:lnTo>
                  <a:lnTo>
                    <a:pt x="459140" y="680526"/>
                  </a:lnTo>
                  <a:cubicBezTo>
                    <a:pt x="521610" y="617007"/>
                    <a:pt x="549489" y="577331"/>
                    <a:pt x="549489" y="510304"/>
                  </a:cubicBezTo>
                  <a:cubicBezTo>
                    <a:pt x="549489" y="445481"/>
                    <a:pt x="502993" y="382118"/>
                    <a:pt x="436763" y="353960"/>
                  </a:cubicBezTo>
                  <a:close/>
                  <a:moveTo>
                    <a:pt x="119750" y="433094"/>
                  </a:moveTo>
                  <a:lnTo>
                    <a:pt x="295941" y="433094"/>
                  </a:lnTo>
                  <a:cubicBezTo>
                    <a:pt x="392288" y="433094"/>
                    <a:pt x="426475" y="488976"/>
                    <a:pt x="426475" y="541101"/>
                  </a:cubicBezTo>
                  <a:cubicBezTo>
                    <a:pt x="426475" y="616790"/>
                    <a:pt x="362141" y="651250"/>
                    <a:pt x="302374" y="651250"/>
                  </a:cubicBezTo>
                  <a:lnTo>
                    <a:pt x="119750" y="651250"/>
                  </a:lnTo>
                  <a:close/>
                  <a:moveTo>
                    <a:pt x="286368" y="320834"/>
                  </a:moveTo>
                  <a:lnTo>
                    <a:pt x="119750" y="320834"/>
                  </a:lnTo>
                  <a:lnTo>
                    <a:pt x="119750" y="114290"/>
                  </a:lnTo>
                  <a:lnTo>
                    <a:pt x="286368" y="114290"/>
                  </a:lnTo>
                  <a:cubicBezTo>
                    <a:pt x="359157" y="114290"/>
                    <a:pt x="406211" y="154649"/>
                    <a:pt x="406211" y="216988"/>
                  </a:cubicBezTo>
                  <a:cubicBezTo>
                    <a:pt x="406274" y="278147"/>
                    <a:pt x="356981" y="320834"/>
                    <a:pt x="286431" y="32083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9A8308D-96DF-B55A-2ECE-F28B41AF58F0}"/>
                </a:ext>
              </a:extLst>
            </p:cNvPr>
            <p:cNvSpPr/>
            <p:nvPr/>
          </p:nvSpPr>
          <p:spPr>
            <a:xfrm>
              <a:off x="10411217" y="5676556"/>
              <a:ext cx="62814" cy="300183"/>
            </a:xfrm>
            <a:custGeom>
              <a:avLst/>
              <a:gdLst>
                <a:gd name="connsiteX0" fmla="*/ 0 w 116641"/>
                <a:gd name="connsiteY0" fmla="*/ 0 h 557419"/>
                <a:gd name="connsiteX1" fmla="*/ 116642 w 116641"/>
                <a:gd name="connsiteY1" fmla="*/ 0 h 557419"/>
                <a:gd name="connsiteX2" fmla="*/ 116642 w 116641"/>
                <a:gd name="connsiteY2" fmla="*/ 557419 h 557419"/>
                <a:gd name="connsiteX3" fmla="*/ 0 w 116641"/>
                <a:gd name="connsiteY3" fmla="*/ 5574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641" h="557419">
                  <a:moveTo>
                    <a:pt x="0" y="0"/>
                  </a:moveTo>
                  <a:lnTo>
                    <a:pt x="116642" y="0"/>
                  </a:lnTo>
                  <a:lnTo>
                    <a:pt x="116642" y="557419"/>
                  </a:lnTo>
                  <a:lnTo>
                    <a:pt x="0" y="5574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A141800-F545-4A1F-974C-B0986820DA33}"/>
                </a:ext>
              </a:extLst>
            </p:cNvPr>
            <p:cNvSpPr/>
            <p:nvPr/>
          </p:nvSpPr>
          <p:spPr>
            <a:xfrm>
              <a:off x="10410932" y="5571830"/>
              <a:ext cx="63852" cy="67878"/>
            </a:xfrm>
            <a:custGeom>
              <a:avLst/>
              <a:gdLst>
                <a:gd name="connsiteX0" fmla="*/ 0 w 118568"/>
                <a:gd name="connsiteY0" fmla="*/ 0 h 126044"/>
                <a:gd name="connsiteX1" fmla="*/ 118569 w 118568"/>
                <a:gd name="connsiteY1" fmla="*/ 0 h 126044"/>
                <a:gd name="connsiteX2" fmla="*/ 118569 w 118568"/>
                <a:gd name="connsiteY2" fmla="*/ 126044 h 126044"/>
                <a:gd name="connsiteX3" fmla="*/ 0 w 118568"/>
                <a:gd name="connsiteY3" fmla="*/ 126044 h 12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568" h="126044">
                  <a:moveTo>
                    <a:pt x="0" y="0"/>
                  </a:moveTo>
                  <a:lnTo>
                    <a:pt x="118569" y="0"/>
                  </a:lnTo>
                  <a:lnTo>
                    <a:pt x="118569" y="126044"/>
                  </a:lnTo>
                  <a:lnTo>
                    <a:pt x="0" y="126044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ABEF2ED-471F-AE18-195C-7DA929555700}"/>
                </a:ext>
              </a:extLst>
            </p:cNvPr>
            <p:cNvSpPr/>
            <p:nvPr/>
          </p:nvSpPr>
          <p:spPr>
            <a:xfrm>
              <a:off x="10206003" y="5676539"/>
              <a:ext cx="160191" cy="300183"/>
            </a:xfrm>
            <a:custGeom>
              <a:avLst/>
              <a:gdLst>
                <a:gd name="connsiteX0" fmla="*/ 192912 w 297463"/>
                <a:gd name="connsiteY0" fmla="*/ -19 h 557419"/>
                <a:gd name="connsiteX1" fmla="*/ 116611 w 297463"/>
                <a:gd name="connsiteY1" fmla="*/ 78991 h 557419"/>
                <a:gd name="connsiteX2" fmla="*/ 116611 w 297463"/>
                <a:gd name="connsiteY2" fmla="*/ -19 h 557419"/>
                <a:gd name="connsiteX3" fmla="*/ -30 w 297463"/>
                <a:gd name="connsiteY3" fmla="*/ -19 h 557419"/>
                <a:gd name="connsiteX4" fmla="*/ -30 w 297463"/>
                <a:gd name="connsiteY4" fmla="*/ 557400 h 557419"/>
                <a:gd name="connsiteX5" fmla="*/ 116611 w 297463"/>
                <a:gd name="connsiteY5" fmla="*/ 557400 h 557419"/>
                <a:gd name="connsiteX6" fmla="*/ 116611 w 297463"/>
                <a:gd name="connsiteY6" fmla="*/ 227698 h 557419"/>
                <a:gd name="connsiteX7" fmla="*/ 219423 w 297463"/>
                <a:gd name="connsiteY7" fmla="*/ 119692 h 557419"/>
                <a:gd name="connsiteX8" fmla="*/ 297433 w 297463"/>
                <a:gd name="connsiteY8" fmla="*/ 119692 h 557419"/>
                <a:gd name="connsiteX9" fmla="*/ 297433 w 297463"/>
                <a:gd name="connsiteY9" fmla="*/ -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463" h="557419">
                  <a:moveTo>
                    <a:pt x="192912" y="-19"/>
                  </a:moveTo>
                  <a:lnTo>
                    <a:pt x="116611" y="78991"/>
                  </a:lnTo>
                  <a:lnTo>
                    <a:pt x="116611" y="-19"/>
                  </a:lnTo>
                  <a:lnTo>
                    <a:pt x="-30" y="-19"/>
                  </a:lnTo>
                  <a:lnTo>
                    <a:pt x="-30" y="557400"/>
                  </a:lnTo>
                  <a:lnTo>
                    <a:pt x="116611" y="557400"/>
                  </a:lnTo>
                  <a:lnTo>
                    <a:pt x="116611" y="227698"/>
                  </a:lnTo>
                  <a:cubicBezTo>
                    <a:pt x="116611" y="157039"/>
                    <a:pt x="152167" y="119692"/>
                    <a:pt x="219423" y="119692"/>
                  </a:cubicBezTo>
                  <a:lnTo>
                    <a:pt x="297433" y="119692"/>
                  </a:lnTo>
                  <a:lnTo>
                    <a:pt x="297433" y="-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196D31E-E8AB-DA89-8D8F-0BF980902D15}"/>
                </a:ext>
              </a:extLst>
            </p:cNvPr>
            <p:cNvSpPr/>
            <p:nvPr/>
          </p:nvSpPr>
          <p:spPr>
            <a:xfrm>
              <a:off x="10857428" y="5564407"/>
              <a:ext cx="253550" cy="412315"/>
            </a:xfrm>
            <a:custGeom>
              <a:avLst/>
              <a:gdLst>
                <a:gd name="connsiteX0" fmla="*/ 256656 w 470825"/>
                <a:gd name="connsiteY0" fmla="*/ 197584 h 765640"/>
                <a:gd name="connsiteX1" fmla="*/ 177248 w 470825"/>
                <a:gd name="connsiteY1" fmla="*/ 211679 h 765640"/>
                <a:gd name="connsiteX2" fmla="*/ 116612 w 470825"/>
                <a:gd name="connsiteY2" fmla="*/ 274453 h 765640"/>
                <a:gd name="connsiteX3" fmla="*/ 116612 w 470825"/>
                <a:gd name="connsiteY3" fmla="*/ 270758 h 765640"/>
                <a:gd name="connsiteX4" fmla="*/ 116612 w 470825"/>
                <a:gd name="connsiteY4" fmla="*/ 270758 h 765640"/>
                <a:gd name="connsiteX5" fmla="*/ 116612 w 470825"/>
                <a:gd name="connsiteY5" fmla="*/ -19 h 765640"/>
                <a:gd name="connsiteX6" fmla="*/ -30 w 470825"/>
                <a:gd name="connsiteY6" fmla="*/ -19 h 765640"/>
                <a:gd name="connsiteX7" fmla="*/ -30 w 470825"/>
                <a:gd name="connsiteY7" fmla="*/ 765621 h 765640"/>
                <a:gd name="connsiteX8" fmla="*/ 116612 w 470825"/>
                <a:gd name="connsiteY8" fmla="*/ 765621 h 765640"/>
                <a:gd name="connsiteX9" fmla="*/ 116612 w 470825"/>
                <a:gd name="connsiteY9" fmla="*/ 450790 h 765640"/>
                <a:gd name="connsiteX10" fmla="*/ 238568 w 470825"/>
                <a:gd name="connsiteY10" fmla="*/ 305591 h 765640"/>
                <a:gd name="connsiteX11" fmla="*/ 323788 w 470825"/>
                <a:gd name="connsiteY11" fmla="*/ 342846 h 765640"/>
                <a:gd name="connsiteX12" fmla="*/ 355241 w 470825"/>
                <a:gd name="connsiteY12" fmla="*/ 450635 h 765640"/>
                <a:gd name="connsiteX13" fmla="*/ 355241 w 470825"/>
                <a:gd name="connsiteY13" fmla="*/ 765621 h 765640"/>
                <a:gd name="connsiteX14" fmla="*/ 470795 w 470825"/>
                <a:gd name="connsiteY14" fmla="*/ 765621 h 765640"/>
                <a:gd name="connsiteX15" fmla="*/ 470795 w 470825"/>
                <a:gd name="connsiteY15" fmla="*/ 425302 h 765640"/>
                <a:gd name="connsiteX16" fmla="*/ 256656 w 470825"/>
                <a:gd name="connsiteY16" fmla="*/ 19758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0825" h="765640">
                  <a:moveTo>
                    <a:pt x="256656" y="197584"/>
                  </a:moveTo>
                  <a:cubicBezTo>
                    <a:pt x="215320" y="197584"/>
                    <a:pt x="188592" y="206898"/>
                    <a:pt x="177248" y="211679"/>
                  </a:cubicBezTo>
                  <a:lnTo>
                    <a:pt x="116612" y="274453"/>
                  </a:lnTo>
                  <a:lnTo>
                    <a:pt x="116612" y="270758"/>
                  </a:lnTo>
                  <a:lnTo>
                    <a:pt x="116612" y="270758"/>
                  </a:lnTo>
                  <a:lnTo>
                    <a:pt x="116612" y="-19"/>
                  </a:lnTo>
                  <a:lnTo>
                    <a:pt x="-30" y="-19"/>
                  </a:lnTo>
                  <a:lnTo>
                    <a:pt x="-30" y="765621"/>
                  </a:lnTo>
                  <a:lnTo>
                    <a:pt x="116612" y="765621"/>
                  </a:lnTo>
                  <a:lnTo>
                    <a:pt x="116612" y="450790"/>
                  </a:lnTo>
                  <a:cubicBezTo>
                    <a:pt x="116612" y="361224"/>
                    <a:pt x="163231" y="305591"/>
                    <a:pt x="238568" y="305591"/>
                  </a:cubicBezTo>
                  <a:cubicBezTo>
                    <a:pt x="274838" y="305591"/>
                    <a:pt x="303493" y="318009"/>
                    <a:pt x="323788" y="342846"/>
                  </a:cubicBezTo>
                  <a:cubicBezTo>
                    <a:pt x="344083" y="367682"/>
                    <a:pt x="355241" y="405247"/>
                    <a:pt x="355241" y="450635"/>
                  </a:cubicBezTo>
                  <a:lnTo>
                    <a:pt x="355241" y="765621"/>
                  </a:lnTo>
                  <a:lnTo>
                    <a:pt x="470795" y="765621"/>
                  </a:lnTo>
                  <a:lnTo>
                    <a:pt x="470795" y="425302"/>
                  </a:lnTo>
                  <a:cubicBezTo>
                    <a:pt x="470795" y="284853"/>
                    <a:pt x="388683" y="197584"/>
                    <a:pt x="256656" y="19758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E3679F0-EA30-E1FE-0D81-971CCC9B3E26}"/>
                </a:ext>
              </a:extLst>
            </p:cNvPr>
            <p:cNvSpPr/>
            <p:nvPr/>
          </p:nvSpPr>
          <p:spPr>
            <a:xfrm>
              <a:off x="10522116" y="5670812"/>
              <a:ext cx="275258" cy="414480"/>
            </a:xfrm>
            <a:custGeom>
              <a:avLst/>
              <a:gdLst>
                <a:gd name="connsiteX0" fmla="*/ 394463 w 511135"/>
                <a:gd name="connsiteY0" fmla="*/ 10614 h 769660"/>
                <a:gd name="connsiteX1" fmla="*/ 394463 w 511135"/>
                <a:gd name="connsiteY1" fmla="*/ 58424 h 769660"/>
                <a:gd name="connsiteX2" fmla="*/ 357696 w 511135"/>
                <a:gd name="connsiteY2" fmla="*/ 29303 h 769660"/>
                <a:gd name="connsiteX3" fmla="*/ 326181 w 511135"/>
                <a:gd name="connsiteY3" fmla="*/ 13439 h 769660"/>
                <a:gd name="connsiteX4" fmla="*/ 273532 w 511135"/>
                <a:gd name="connsiteY4" fmla="*/ 1518 h 769660"/>
                <a:gd name="connsiteX5" fmla="*/ 244846 w 511135"/>
                <a:gd name="connsiteY5" fmla="*/ -3 h 769660"/>
                <a:gd name="connsiteX6" fmla="*/ 156176 w 511135"/>
                <a:gd name="connsiteY6" fmla="*/ 18034 h 769660"/>
                <a:gd name="connsiteX7" fmla="*/ 154249 w 511135"/>
                <a:gd name="connsiteY7" fmla="*/ 18903 h 769660"/>
                <a:gd name="connsiteX8" fmla="*/ 90100 w 511135"/>
                <a:gd name="connsiteY8" fmla="*/ 87203 h 769660"/>
                <a:gd name="connsiteX9" fmla="*/ -30 w 511135"/>
                <a:gd name="connsiteY9" fmla="*/ 285893 h 769660"/>
                <a:gd name="connsiteX10" fmla="*/ 68749 w 511135"/>
                <a:gd name="connsiteY10" fmla="*/ 458505 h 769660"/>
                <a:gd name="connsiteX11" fmla="*/ 255568 w 511135"/>
                <a:gd name="connsiteY11" fmla="*/ 532735 h 769660"/>
                <a:gd name="connsiteX12" fmla="*/ 343773 w 511135"/>
                <a:gd name="connsiteY12" fmla="*/ 517212 h 769660"/>
                <a:gd name="connsiteX13" fmla="*/ 394463 w 511135"/>
                <a:gd name="connsiteY13" fmla="*/ 464714 h 769660"/>
                <a:gd name="connsiteX14" fmla="*/ 394463 w 511135"/>
                <a:gd name="connsiteY14" fmla="*/ 470302 h 769660"/>
                <a:gd name="connsiteX15" fmla="*/ 394463 w 511135"/>
                <a:gd name="connsiteY15" fmla="*/ 515380 h 769660"/>
                <a:gd name="connsiteX16" fmla="*/ 394463 w 511135"/>
                <a:gd name="connsiteY16" fmla="*/ 520285 h 769660"/>
                <a:gd name="connsiteX17" fmla="*/ 394463 w 511135"/>
                <a:gd name="connsiteY17" fmla="*/ 520937 h 769660"/>
                <a:gd name="connsiteX18" fmla="*/ 359561 w 511135"/>
                <a:gd name="connsiteY18" fmla="*/ 622207 h 769660"/>
                <a:gd name="connsiteX19" fmla="*/ 264084 w 511135"/>
                <a:gd name="connsiteY19" fmla="*/ 663777 h 769660"/>
                <a:gd name="connsiteX20" fmla="*/ 147411 w 511135"/>
                <a:gd name="connsiteY20" fmla="*/ 581321 h 769660"/>
                <a:gd name="connsiteX21" fmla="*/ 146479 w 511135"/>
                <a:gd name="connsiteY21" fmla="*/ 571324 h 769660"/>
                <a:gd name="connsiteX22" fmla="*/ 26978 w 511135"/>
                <a:gd name="connsiteY22" fmla="*/ 571324 h 769660"/>
                <a:gd name="connsiteX23" fmla="*/ 27537 w 511135"/>
                <a:gd name="connsiteY23" fmla="*/ 582842 h 769660"/>
                <a:gd name="connsiteX24" fmla="*/ 255475 w 511135"/>
                <a:gd name="connsiteY24" fmla="*/ 769642 h 769660"/>
                <a:gd name="connsiteX25" fmla="*/ 356950 w 511135"/>
                <a:gd name="connsiteY25" fmla="*/ 749493 h 769660"/>
                <a:gd name="connsiteX26" fmla="*/ 358815 w 511135"/>
                <a:gd name="connsiteY26" fmla="*/ 748593 h 769660"/>
                <a:gd name="connsiteX27" fmla="*/ 438907 w 511135"/>
                <a:gd name="connsiteY27" fmla="*/ 664305 h 769660"/>
                <a:gd name="connsiteX28" fmla="*/ 511105 w 511135"/>
                <a:gd name="connsiteY28" fmla="*/ 468719 h 769660"/>
                <a:gd name="connsiteX29" fmla="*/ 511105 w 511135"/>
                <a:gd name="connsiteY29" fmla="*/ 10614 h 769660"/>
                <a:gd name="connsiteX30" fmla="*/ 361519 w 511135"/>
                <a:gd name="connsiteY30" fmla="*/ 387722 h 769660"/>
                <a:gd name="connsiteX31" fmla="*/ 270362 w 511135"/>
                <a:gd name="connsiteY31" fmla="*/ 424976 h 769660"/>
                <a:gd name="connsiteX32" fmla="*/ 164288 w 511135"/>
                <a:gd name="connsiteY32" fmla="*/ 383282 h 769660"/>
                <a:gd name="connsiteX33" fmla="*/ 113317 w 511135"/>
                <a:gd name="connsiteY33" fmla="*/ 257456 h 769660"/>
                <a:gd name="connsiteX34" fmla="*/ 245903 w 511135"/>
                <a:gd name="connsiteY34" fmla="*/ 108003 h 769660"/>
                <a:gd name="connsiteX35" fmla="*/ 401922 w 511135"/>
                <a:gd name="connsiteY35" fmla="*/ 275648 h 769660"/>
                <a:gd name="connsiteX36" fmla="*/ 361519 w 511135"/>
                <a:gd name="connsiteY36" fmla="*/ 387722 h 76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11135" h="769660">
                  <a:moveTo>
                    <a:pt x="394463" y="10614"/>
                  </a:moveTo>
                  <a:lnTo>
                    <a:pt x="394463" y="58424"/>
                  </a:lnTo>
                  <a:cubicBezTo>
                    <a:pt x="383551" y="47134"/>
                    <a:pt x="371188" y="37342"/>
                    <a:pt x="357696" y="29303"/>
                  </a:cubicBezTo>
                  <a:cubicBezTo>
                    <a:pt x="347629" y="23187"/>
                    <a:pt x="337090" y="17882"/>
                    <a:pt x="326181" y="13439"/>
                  </a:cubicBezTo>
                  <a:cubicBezTo>
                    <a:pt x="309271" y="7043"/>
                    <a:pt x="291553" y="3030"/>
                    <a:pt x="273532" y="1518"/>
                  </a:cubicBezTo>
                  <a:cubicBezTo>
                    <a:pt x="264004" y="499"/>
                    <a:pt x="254428" y="-9"/>
                    <a:pt x="244846" y="-3"/>
                  </a:cubicBezTo>
                  <a:cubicBezTo>
                    <a:pt x="214341" y="-373"/>
                    <a:pt x="184107" y="5777"/>
                    <a:pt x="156176" y="18034"/>
                  </a:cubicBezTo>
                  <a:lnTo>
                    <a:pt x="154249" y="18903"/>
                  </a:lnTo>
                  <a:lnTo>
                    <a:pt x="90100" y="87203"/>
                  </a:lnTo>
                  <a:cubicBezTo>
                    <a:pt x="30241" y="150194"/>
                    <a:pt x="-30" y="217097"/>
                    <a:pt x="-30" y="285893"/>
                  </a:cubicBezTo>
                  <a:cubicBezTo>
                    <a:pt x="-30" y="351771"/>
                    <a:pt x="24398" y="413179"/>
                    <a:pt x="68749" y="458505"/>
                  </a:cubicBezTo>
                  <a:cubicBezTo>
                    <a:pt x="116176" y="507060"/>
                    <a:pt x="180791" y="532735"/>
                    <a:pt x="255568" y="532735"/>
                  </a:cubicBezTo>
                  <a:cubicBezTo>
                    <a:pt x="298552" y="532735"/>
                    <a:pt x="328139" y="523669"/>
                    <a:pt x="343773" y="517212"/>
                  </a:cubicBezTo>
                  <a:lnTo>
                    <a:pt x="394463" y="464714"/>
                  </a:lnTo>
                  <a:cubicBezTo>
                    <a:pt x="394463" y="464714"/>
                    <a:pt x="394463" y="470396"/>
                    <a:pt x="394463" y="470302"/>
                  </a:cubicBezTo>
                  <a:lnTo>
                    <a:pt x="394463" y="515380"/>
                  </a:lnTo>
                  <a:cubicBezTo>
                    <a:pt x="394463" y="517026"/>
                    <a:pt x="394463" y="518640"/>
                    <a:pt x="394463" y="520285"/>
                  </a:cubicBezTo>
                  <a:lnTo>
                    <a:pt x="394463" y="520937"/>
                  </a:lnTo>
                  <a:cubicBezTo>
                    <a:pt x="393407" y="561296"/>
                    <a:pt x="381130" y="596999"/>
                    <a:pt x="359561" y="622207"/>
                  </a:cubicBezTo>
                  <a:cubicBezTo>
                    <a:pt x="336282" y="649403"/>
                    <a:pt x="303276" y="663777"/>
                    <a:pt x="264084" y="663777"/>
                  </a:cubicBezTo>
                  <a:cubicBezTo>
                    <a:pt x="188654" y="663777"/>
                    <a:pt x="151141" y="622363"/>
                    <a:pt x="147411" y="581321"/>
                  </a:cubicBezTo>
                  <a:lnTo>
                    <a:pt x="146479" y="571324"/>
                  </a:lnTo>
                  <a:lnTo>
                    <a:pt x="26978" y="571324"/>
                  </a:lnTo>
                  <a:lnTo>
                    <a:pt x="27537" y="582842"/>
                  </a:lnTo>
                  <a:cubicBezTo>
                    <a:pt x="32945" y="696313"/>
                    <a:pt x="122423" y="769642"/>
                    <a:pt x="255475" y="769642"/>
                  </a:cubicBezTo>
                  <a:cubicBezTo>
                    <a:pt x="309833" y="769642"/>
                    <a:pt x="346881" y="754119"/>
                    <a:pt x="356950" y="749493"/>
                  </a:cubicBezTo>
                  <a:lnTo>
                    <a:pt x="358815" y="748593"/>
                  </a:lnTo>
                  <a:lnTo>
                    <a:pt x="438907" y="664305"/>
                  </a:lnTo>
                  <a:cubicBezTo>
                    <a:pt x="499015" y="601997"/>
                    <a:pt x="511105" y="543228"/>
                    <a:pt x="511105" y="468719"/>
                  </a:cubicBezTo>
                  <a:lnTo>
                    <a:pt x="511105" y="10614"/>
                  </a:lnTo>
                  <a:close/>
                  <a:moveTo>
                    <a:pt x="361519" y="387722"/>
                  </a:moveTo>
                  <a:cubicBezTo>
                    <a:pt x="337712" y="412092"/>
                    <a:pt x="306197" y="424976"/>
                    <a:pt x="270362" y="424976"/>
                  </a:cubicBezTo>
                  <a:cubicBezTo>
                    <a:pt x="231044" y="424734"/>
                    <a:pt x="193226" y="409870"/>
                    <a:pt x="164288" y="383282"/>
                  </a:cubicBezTo>
                  <a:cubicBezTo>
                    <a:pt x="141040" y="361768"/>
                    <a:pt x="113317" y="322465"/>
                    <a:pt x="113317" y="257456"/>
                  </a:cubicBezTo>
                  <a:cubicBezTo>
                    <a:pt x="113317" y="169473"/>
                    <a:pt x="167831" y="108003"/>
                    <a:pt x="245903" y="108003"/>
                  </a:cubicBezTo>
                  <a:cubicBezTo>
                    <a:pt x="306819" y="108003"/>
                    <a:pt x="398628" y="152678"/>
                    <a:pt x="401922" y="275648"/>
                  </a:cubicBezTo>
                  <a:cubicBezTo>
                    <a:pt x="402948" y="320291"/>
                    <a:pt x="388620" y="360029"/>
                    <a:pt x="361519" y="38772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</p:grp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DDDD5FE-D8EE-1CE1-BA9A-73FEA17999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7151" y="7242925"/>
            <a:ext cx="21815426" cy="1967178"/>
          </a:xfrm>
        </p:spPr>
        <p:txBody>
          <a:bodyPr/>
          <a:lstStyle>
            <a:lvl1pPr marL="0" indent="0" algn="ctr">
              <a:buNone/>
              <a:defRPr sz="4800"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38DC-181D-0692-6034-650F9EB20D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150" y="3048423"/>
            <a:ext cx="21809076" cy="3875086"/>
          </a:xfrm>
        </p:spPr>
        <p:txBody>
          <a:bodyPr anchor="b"/>
          <a:lstStyle>
            <a:lvl1pPr algn="ctr">
              <a:lnSpc>
                <a:spcPct val="90000"/>
              </a:lnSpc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9E2C5C6-B7AC-78D2-367E-9969F5027DA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866EFA-9BB7-06A1-AFE7-1F57683770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88BC5A88-FEE5-8663-AF6D-49597B00833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910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7FD1CF8-B1F7-95D8-2E53-A5FDE29CA6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" y="5"/>
            <a:ext cx="24383998" cy="13715998"/>
          </a:xfrm>
          <a:custGeom>
            <a:avLst/>
            <a:gdLst>
              <a:gd name="connsiteX0" fmla="*/ 9909390 w 12191999"/>
              <a:gd name="connsiteY0" fmla="*/ 6007269 h 6857999"/>
              <a:gd name="connsiteX1" fmla="*/ 10005471 w 12191999"/>
              <a:gd name="connsiteY1" fmla="*/ 6007269 h 6857999"/>
              <a:gd name="connsiteX2" fmla="*/ 10076654 w 12191999"/>
              <a:gd name="connsiteY2" fmla="*/ 6066168 h 6857999"/>
              <a:gd name="connsiteX3" fmla="*/ 10008979 w 12191999"/>
              <a:gd name="connsiteY3" fmla="*/ 6126235 h 6857999"/>
              <a:gd name="connsiteX4" fmla="*/ 9909390 w 12191999"/>
              <a:gd name="connsiteY4" fmla="*/ 6126235 h 6857999"/>
              <a:gd name="connsiteX5" fmla="*/ 10646175 w 12191999"/>
              <a:gd name="connsiteY5" fmla="*/ 5937738 h 6857999"/>
              <a:gd name="connsiteX6" fmla="*/ 10731256 w 12191999"/>
              <a:gd name="connsiteY6" fmla="*/ 6029159 h 6857999"/>
              <a:gd name="connsiteX7" fmla="*/ 10709223 w 12191999"/>
              <a:gd name="connsiteY7" fmla="*/ 6090276 h 6857999"/>
              <a:gd name="connsiteX8" fmla="*/ 10659513 w 12191999"/>
              <a:gd name="connsiteY8" fmla="*/ 6110591 h 6857999"/>
              <a:gd name="connsiteX9" fmla="*/ 10601668 w 12191999"/>
              <a:gd name="connsiteY9" fmla="*/ 6087855 h 6857999"/>
              <a:gd name="connsiteX10" fmla="*/ 10573872 w 12191999"/>
              <a:gd name="connsiteY10" fmla="*/ 6019238 h 6857999"/>
              <a:gd name="connsiteX11" fmla="*/ 10646175 w 12191999"/>
              <a:gd name="connsiteY11" fmla="*/ 5937738 h 6857999"/>
              <a:gd name="connsiteX12" fmla="*/ 10399778 w 12191999"/>
              <a:gd name="connsiteY12" fmla="*/ 5884657 h 6857999"/>
              <a:gd name="connsiteX13" fmla="*/ 10399778 w 12191999"/>
              <a:gd name="connsiteY13" fmla="*/ 6188631 h 6857999"/>
              <a:gd name="connsiteX14" fmla="*/ 10463386 w 12191999"/>
              <a:gd name="connsiteY14" fmla="*/ 6188631 h 6857999"/>
              <a:gd name="connsiteX15" fmla="*/ 10463386 w 12191999"/>
              <a:gd name="connsiteY15" fmla="*/ 5884657 h 6857999"/>
              <a:gd name="connsiteX16" fmla="*/ 10191956 w 12191999"/>
              <a:gd name="connsiteY16" fmla="*/ 5884630 h 6857999"/>
              <a:gd name="connsiteX17" fmla="*/ 10191956 w 12191999"/>
              <a:gd name="connsiteY17" fmla="*/ 6188604 h 6857999"/>
              <a:gd name="connsiteX18" fmla="*/ 10255563 w 12191999"/>
              <a:gd name="connsiteY18" fmla="*/ 6188604 h 6857999"/>
              <a:gd name="connsiteX19" fmla="*/ 10255563 w 12191999"/>
              <a:gd name="connsiteY19" fmla="*/ 6008809 h 6857999"/>
              <a:gd name="connsiteX20" fmla="*/ 10311629 w 12191999"/>
              <a:gd name="connsiteY20" fmla="*/ 5949911 h 6857999"/>
              <a:gd name="connsiteX21" fmla="*/ 10354170 w 12191999"/>
              <a:gd name="connsiteY21" fmla="*/ 5949911 h 6857999"/>
              <a:gd name="connsiteX22" fmla="*/ 10354170 w 12191999"/>
              <a:gd name="connsiteY22" fmla="*/ 5884630 h 6857999"/>
              <a:gd name="connsiteX23" fmla="*/ 10297172 w 12191999"/>
              <a:gd name="connsiteY23" fmla="*/ 5884630 h 6857999"/>
              <a:gd name="connsiteX24" fmla="*/ 10255563 w 12191999"/>
              <a:gd name="connsiteY24" fmla="*/ 5927716 h 6857999"/>
              <a:gd name="connsiteX25" fmla="*/ 10255563 w 12191999"/>
              <a:gd name="connsiteY25" fmla="*/ 5884630 h 6857999"/>
              <a:gd name="connsiteX26" fmla="*/ 10645598 w 12191999"/>
              <a:gd name="connsiteY26" fmla="*/ 5878840 h 6857999"/>
              <a:gd name="connsiteX27" fmla="*/ 10597244 w 12191999"/>
              <a:gd name="connsiteY27" fmla="*/ 5888676 h 6857999"/>
              <a:gd name="connsiteX28" fmla="*/ 10596194 w 12191999"/>
              <a:gd name="connsiteY28" fmla="*/ 5889150 h 6857999"/>
              <a:gd name="connsiteX29" fmla="*/ 10561212 w 12191999"/>
              <a:gd name="connsiteY29" fmla="*/ 5926395 h 6857999"/>
              <a:gd name="connsiteX30" fmla="*/ 10512062 w 12191999"/>
              <a:gd name="connsiteY30" fmla="*/ 6034746 h 6857999"/>
              <a:gd name="connsiteX31" fmla="*/ 10549568 w 12191999"/>
              <a:gd name="connsiteY31" fmla="*/ 6128876 h 6857999"/>
              <a:gd name="connsiteX32" fmla="*/ 10651445 w 12191999"/>
              <a:gd name="connsiteY32" fmla="*/ 6169355 h 6857999"/>
              <a:gd name="connsiteX33" fmla="*/ 10699546 w 12191999"/>
              <a:gd name="connsiteY33" fmla="*/ 6160890 h 6857999"/>
              <a:gd name="connsiteX34" fmla="*/ 10727188 w 12191999"/>
              <a:gd name="connsiteY34" fmla="*/ 6132262 h 6857999"/>
              <a:gd name="connsiteX35" fmla="*/ 10727188 w 12191999"/>
              <a:gd name="connsiteY35" fmla="*/ 6135309 h 6857999"/>
              <a:gd name="connsiteX36" fmla="*/ 10727188 w 12191999"/>
              <a:gd name="connsiteY36" fmla="*/ 6159891 h 6857999"/>
              <a:gd name="connsiteX37" fmla="*/ 10727188 w 12191999"/>
              <a:gd name="connsiteY37" fmla="*/ 6162566 h 6857999"/>
              <a:gd name="connsiteX38" fmla="*/ 10727188 w 12191999"/>
              <a:gd name="connsiteY38" fmla="*/ 6162921 h 6857999"/>
              <a:gd name="connsiteX39" fmla="*/ 10708155 w 12191999"/>
              <a:gd name="connsiteY39" fmla="*/ 6218146 h 6857999"/>
              <a:gd name="connsiteX40" fmla="*/ 10656089 w 12191999"/>
              <a:gd name="connsiteY40" fmla="*/ 6240816 h 6857999"/>
              <a:gd name="connsiteX41" fmla="*/ 10592465 w 12191999"/>
              <a:gd name="connsiteY41" fmla="*/ 6195850 h 6857999"/>
              <a:gd name="connsiteX42" fmla="*/ 10591956 w 12191999"/>
              <a:gd name="connsiteY42" fmla="*/ 6190399 h 6857999"/>
              <a:gd name="connsiteX43" fmla="*/ 10526790 w 12191999"/>
              <a:gd name="connsiteY43" fmla="*/ 6190399 h 6857999"/>
              <a:gd name="connsiteX44" fmla="*/ 10527095 w 12191999"/>
              <a:gd name="connsiteY44" fmla="*/ 6196680 h 6857999"/>
              <a:gd name="connsiteX45" fmla="*/ 10651395 w 12191999"/>
              <a:gd name="connsiteY45" fmla="*/ 6298546 h 6857999"/>
              <a:gd name="connsiteX46" fmla="*/ 10706731 w 12191999"/>
              <a:gd name="connsiteY46" fmla="*/ 6287559 h 6857999"/>
              <a:gd name="connsiteX47" fmla="*/ 10707748 w 12191999"/>
              <a:gd name="connsiteY47" fmla="*/ 6287068 h 6857999"/>
              <a:gd name="connsiteX48" fmla="*/ 10751424 w 12191999"/>
              <a:gd name="connsiteY48" fmla="*/ 6241103 h 6857999"/>
              <a:gd name="connsiteX49" fmla="*/ 10790796 w 12191999"/>
              <a:gd name="connsiteY49" fmla="*/ 6134446 h 6857999"/>
              <a:gd name="connsiteX50" fmla="*/ 10790796 w 12191999"/>
              <a:gd name="connsiteY50" fmla="*/ 5884629 h 6857999"/>
              <a:gd name="connsiteX51" fmla="*/ 10727188 w 12191999"/>
              <a:gd name="connsiteY51" fmla="*/ 5884629 h 6857999"/>
              <a:gd name="connsiteX52" fmla="*/ 10727188 w 12191999"/>
              <a:gd name="connsiteY52" fmla="*/ 5910701 h 6857999"/>
              <a:gd name="connsiteX53" fmla="*/ 10707138 w 12191999"/>
              <a:gd name="connsiteY53" fmla="*/ 5894821 h 6857999"/>
              <a:gd name="connsiteX54" fmla="*/ 10689952 w 12191999"/>
              <a:gd name="connsiteY54" fmla="*/ 5886170 h 6857999"/>
              <a:gd name="connsiteX55" fmla="*/ 10661241 w 12191999"/>
              <a:gd name="connsiteY55" fmla="*/ 5879669 h 6857999"/>
              <a:gd name="connsiteX56" fmla="*/ 10645598 w 12191999"/>
              <a:gd name="connsiteY56" fmla="*/ 5878840 h 6857999"/>
              <a:gd name="connsiteX57" fmla="*/ 11467159 w 12191999"/>
              <a:gd name="connsiteY57" fmla="*/ 5878789 h 6857999"/>
              <a:gd name="connsiteX58" fmla="*/ 11421941 w 12191999"/>
              <a:gd name="connsiteY58" fmla="*/ 5888202 h 6857999"/>
              <a:gd name="connsiteX59" fmla="*/ 11421161 w 12191999"/>
              <a:gd name="connsiteY59" fmla="*/ 5888642 h 6857999"/>
              <a:gd name="connsiteX60" fmla="*/ 11392095 w 12191999"/>
              <a:gd name="connsiteY60" fmla="*/ 5918252 h 6857999"/>
              <a:gd name="connsiteX61" fmla="*/ 11363147 w 12191999"/>
              <a:gd name="connsiteY61" fmla="*/ 5982687 h 6857999"/>
              <a:gd name="connsiteX62" fmla="*/ 11433669 w 12191999"/>
              <a:gd name="connsiteY62" fmla="*/ 6059142 h 6857999"/>
              <a:gd name="connsiteX63" fmla="*/ 11469617 w 12191999"/>
              <a:gd name="connsiteY63" fmla="*/ 6068995 h 6857999"/>
              <a:gd name="connsiteX64" fmla="*/ 11509887 w 12191999"/>
              <a:gd name="connsiteY64" fmla="*/ 6102617 h 6857999"/>
              <a:gd name="connsiteX65" fmla="*/ 11465414 w 12191999"/>
              <a:gd name="connsiteY65" fmla="*/ 6135444 h 6857999"/>
              <a:gd name="connsiteX66" fmla="*/ 11422043 w 12191999"/>
              <a:gd name="connsiteY66" fmla="*/ 6104056 h 6857999"/>
              <a:gd name="connsiteX67" fmla="*/ 11421280 w 12191999"/>
              <a:gd name="connsiteY67" fmla="*/ 6098978 h 6857999"/>
              <a:gd name="connsiteX68" fmla="*/ 11358012 w 12191999"/>
              <a:gd name="connsiteY68" fmla="*/ 6098978 h 6857999"/>
              <a:gd name="connsiteX69" fmla="*/ 11358012 w 12191999"/>
              <a:gd name="connsiteY69" fmla="*/ 6104971 h 6857999"/>
              <a:gd name="connsiteX70" fmla="*/ 11462024 w 12191999"/>
              <a:gd name="connsiteY70" fmla="*/ 6194377 h 6857999"/>
              <a:gd name="connsiteX71" fmla="*/ 11508616 w 12191999"/>
              <a:gd name="connsiteY71" fmla="*/ 6186877 h 6857999"/>
              <a:gd name="connsiteX72" fmla="*/ 11509616 w 12191999"/>
              <a:gd name="connsiteY72" fmla="*/ 6186420 h 6857999"/>
              <a:gd name="connsiteX73" fmla="*/ 11539344 w 12191999"/>
              <a:gd name="connsiteY73" fmla="*/ 6156133 h 6857999"/>
              <a:gd name="connsiteX74" fmla="*/ 11571258 w 12191999"/>
              <a:gd name="connsiteY74" fmla="*/ 6088160 h 6857999"/>
              <a:gd name="connsiteX75" fmla="*/ 11554190 w 12191999"/>
              <a:gd name="connsiteY75" fmla="*/ 6039960 h 6857999"/>
              <a:gd name="connsiteX76" fmla="*/ 11493701 w 12191999"/>
              <a:gd name="connsiteY76" fmla="*/ 6005864 h 6857999"/>
              <a:gd name="connsiteX77" fmla="*/ 11458279 w 12191999"/>
              <a:gd name="connsiteY77" fmla="*/ 5996586 h 6857999"/>
              <a:gd name="connsiteX78" fmla="*/ 11422687 w 12191999"/>
              <a:gd name="connsiteY78" fmla="*/ 5968212 h 6857999"/>
              <a:gd name="connsiteX79" fmla="*/ 11463092 w 12191999"/>
              <a:gd name="connsiteY79" fmla="*/ 5937112 h 6857999"/>
              <a:gd name="connsiteX80" fmla="*/ 11504701 w 12191999"/>
              <a:gd name="connsiteY80" fmla="*/ 5971683 h 6857999"/>
              <a:gd name="connsiteX81" fmla="*/ 11505226 w 12191999"/>
              <a:gd name="connsiteY81" fmla="*/ 5977083 h 6857999"/>
              <a:gd name="connsiteX82" fmla="*/ 11568851 w 12191999"/>
              <a:gd name="connsiteY82" fmla="*/ 5977083 h 6857999"/>
              <a:gd name="connsiteX83" fmla="*/ 11568851 w 12191999"/>
              <a:gd name="connsiteY83" fmla="*/ 5971107 h 6857999"/>
              <a:gd name="connsiteX84" fmla="*/ 11541462 w 12191999"/>
              <a:gd name="connsiteY84" fmla="*/ 5903963 h 6857999"/>
              <a:gd name="connsiteX85" fmla="*/ 11467159 w 12191999"/>
              <a:gd name="connsiteY85" fmla="*/ 5878789 h 6857999"/>
              <a:gd name="connsiteX86" fmla="*/ 9909390 w 12191999"/>
              <a:gd name="connsiteY86" fmla="*/ 5833417 h 6857999"/>
              <a:gd name="connsiteX87" fmla="*/ 10000250 w 12191999"/>
              <a:gd name="connsiteY87" fmla="*/ 5833417 h 6857999"/>
              <a:gd name="connsiteX88" fmla="*/ 10065604 w 12191999"/>
              <a:gd name="connsiteY88" fmla="*/ 5889421 h 6857999"/>
              <a:gd name="connsiteX89" fmla="*/ 10000285 w 12191999"/>
              <a:gd name="connsiteY89" fmla="*/ 5946051 h 6857999"/>
              <a:gd name="connsiteX90" fmla="*/ 10000250 w 12191999"/>
              <a:gd name="connsiteY90" fmla="*/ 5946051 h 6857999"/>
              <a:gd name="connsiteX91" fmla="*/ 9909390 w 12191999"/>
              <a:gd name="connsiteY91" fmla="*/ 5946051 h 6857999"/>
              <a:gd name="connsiteX92" fmla="*/ 11207203 w 12191999"/>
              <a:gd name="connsiteY92" fmla="*/ 5797739 h 6857999"/>
              <a:gd name="connsiteX93" fmla="*/ 11207203 w 12191999"/>
              <a:gd name="connsiteY93" fmla="*/ 5884657 h 6857999"/>
              <a:gd name="connsiteX94" fmla="*/ 11141663 w 12191999"/>
              <a:gd name="connsiteY94" fmla="*/ 5884657 h 6857999"/>
              <a:gd name="connsiteX95" fmla="*/ 11141663 w 12191999"/>
              <a:gd name="connsiteY95" fmla="*/ 5944707 h 6857999"/>
              <a:gd name="connsiteX96" fmla="*/ 11207203 w 12191999"/>
              <a:gd name="connsiteY96" fmla="*/ 5944707 h 6857999"/>
              <a:gd name="connsiteX97" fmla="*/ 11207203 w 12191999"/>
              <a:gd name="connsiteY97" fmla="*/ 6188631 h 6857999"/>
              <a:gd name="connsiteX98" fmla="*/ 11270811 w 12191999"/>
              <a:gd name="connsiteY98" fmla="*/ 6188631 h 6857999"/>
              <a:gd name="connsiteX99" fmla="*/ 11270811 w 12191999"/>
              <a:gd name="connsiteY99" fmla="*/ 5944707 h 6857999"/>
              <a:gd name="connsiteX100" fmla="*/ 11336351 w 12191999"/>
              <a:gd name="connsiteY100" fmla="*/ 5944707 h 6857999"/>
              <a:gd name="connsiteX101" fmla="*/ 11336351 w 12191999"/>
              <a:gd name="connsiteY101" fmla="*/ 5884657 h 6857999"/>
              <a:gd name="connsiteX102" fmla="*/ 11270811 w 12191999"/>
              <a:gd name="connsiteY102" fmla="*/ 5884657 h 6857999"/>
              <a:gd name="connsiteX103" fmla="*/ 11270811 w 12191999"/>
              <a:gd name="connsiteY103" fmla="*/ 5797739 h 6857999"/>
              <a:gd name="connsiteX104" fmla="*/ 10399489 w 12191999"/>
              <a:gd name="connsiteY104" fmla="*/ 5778609 h 6857999"/>
              <a:gd name="connsiteX105" fmla="*/ 10399489 w 12191999"/>
              <a:gd name="connsiteY105" fmla="*/ 5847344 h 6857999"/>
              <a:gd name="connsiteX106" fmla="*/ 10464148 w 12191999"/>
              <a:gd name="connsiteY106" fmla="*/ 5847344 h 6857999"/>
              <a:gd name="connsiteX107" fmla="*/ 10464148 w 12191999"/>
              <a:gd name="connsiteY107" fmla="*/ 5778609 h 6857999"/>
              <a:gd name="connsiteX108" fmla="*/ 10851608 w 12191999"/>
              <a:gd name="connsiteY108" fmla="*/ 5771082 h 6857999"/>
              <a:gd name="connsiteX109" fmla="*/ 10851608 w 12191999"/>
              <a:gd name="connsiteY109" fmla="*/ 6188604 h 6857999"/>
              <a:gd name="connsiteX110" fmla="*/ 10915215 w 12191999"/>
              <a:gd name="connsiteY110" fmla="*/ 6188604 h 6857999"/>
              <a:gd name="connsiteX111" fmla="*/ 10915215 w 12191999"/>
              <a:gd name="connsiteY111" fmla="*/ 6016919 h 6857999"/>
              <a:gd name="connsiteX112" fmla="*/ 10981721 w 12191999"/>
              <a:gd name="connsiteY112" fmla="*/ 5937738 h 6857999"/>
              <a:gd name="connsiteX113" fmla="*/ 11028193 w 12191999"/>
              <a:gd name="connsiteY113" fmla="*/ 5958054 h 6857999"/>
              <a:gd name="connsiteX114" fmla="*/ 11045345 w 12191999"/>
              <a:gd name="connsiteY114" fmla="*/ 6016834 h 6857999"/>
              <a:gd name="connsiteX115" fmla="*/ 11045345 w 12191999"/>
              <a:gd name="connsiteY115" fmla="*/ 6188604 h 6857999"/>
              <a:gd name="connsiteX116" fmla="*/ 11108360 w 12191999"/>
              <a:gd name="connsiteY116" fmla="*/ 6188604 h 6857999"/>
              <a:gd name="connsiteX117" fmla="*/ 11108360 w 12191999"/>
              <a:gd name="connsiteY117" fmla="*/ 6003020 h 6857999"/>
              <a:gd name="connsiteX118" fmla="*/ 10991585 w 12191999"/>
              <a:gd name="connsiteY118" fmla="*/ 5878840 h 6857999"/>
              <a:gd name="connsiteX119" fmla="*/ 10948282 w 12191999"/>
              <a:gd name="connsiteY119" fmla="*/ 5886526 h 6857999"/>
              <a:gd name="connsiteX120" fmla="*/ 10915215 w 12191999"/>
              <a:gd name="connsiteY120" fmla="*/ 5920758 h 6857999"/>
              <a:gd name="connsiteX121" fmla="*/ 10915215 w 12191999"/>
              <a:gd name="connsiteY121" fmla="*/ 5918743 h 6857999"/>
              <a:gd name="connsiteX122" fmla="*/ 10915215 w 12191999"/>
              <a:gd name="connsiteY122" fmla="*/ 5771082 h 6857999"/>
              <a:gd name="connsiteX123" fmla="*/ 9844071 w 12191999"/>
              <a:gd name="connsiteY123" fmla="*/ 5771082 h 6857999"/>
              <a:gd name="connsiteX124" fmla="*/ 9844071 w 12191999"/>
              <a:gd name="connsiteY124" fmla="*/ 6188604 h 6857999"/>
              <a:gd name="connsiteX125" fmla="*/ 10048012 w 12191999"/>
              <a:gd name="connsiteY125" fmla="*/ 6188604 h 6857999"/>
              <a:gd name="connsiteX126" fmla="*/ 10094467 w 12191999"/>
              <a:gd name="connsiteY126" fmla="*/ 6142200 h 6857999"/>
              <a:gd name="connsiteX127" fmla="*/ 10143737 w 12191999"/>
              <a:gd name="connsiteY127" fmla="*/ 6049373 h 6857999"/>
              <a:gd name="connsiteX128" fmla="*/ 10082264 w 12191999"/>
              <a:gd name="connsiteY128" fmla="*/ 5964115 h 6857999"/>
              <a:gd name="connsiteX129" fmla="*/ 10093874 w 12191999"/>
              <a:gd name="connsiteY129" fmla="*/ 5952146 h 6857999"/>
              <a:gd name="connsiteX130" fmla="*/ 10132110 w 12191999"/>
              <a:gd name="connsiteY130" fmla="*/ 5872085 h 6857999"/>
              <a:gd name="connsiteX131" fmla="*/ 10005471 w 12191999"/>
              <a:gd name="connsiteY131" fmla="*/ 5771082 h 6857999"/>
              <a:gd name="connsiteX132" fmla="*/ 0 w 12191999"/>
              <a:gd name="connsiteY132" fmla="*/ 0 h 6857999"/>
              <a:gd name="connsiteX133" fmla="*/ 12191999 w 12191999"/>
              <a:gd name="connsiteY133" fmla="*/ 0 h 6857999"/>
              <a:gd name="connsiteX134" fmla="*/ 12191999 w 12191999"/>
              <a:gd name="connsiteY134" fmla="*/ 6857999 h 6857999"/>
              <a:gd name="connsiteX135" fmla="*/ 0 w 12191999"/>
              <a:gd name="connsiteY135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12191999" h="6857999">
                <a:moveTo>
                  <a:pt x="9909390" y="6007269"/>
                </a:moveTo>
                <a:lnTo>
                  <a:pt x="10005471" y="6007269"/>
                </a:lnTo>
                <a:cubicBezTo>
                  <a:pt x="10058011" y="6007269"/>
                  <a:pt x="10076654" y="6037743"/>
                  <a:pt x="10076654" y="6066168"/>
                </a:cubicBezTo>
                <a:cubicBezTo>
                  <a:pt x="10076654" y="6107443"/>
                  <a:pt x="10041571" y="6126235"/>
                  <a:pt x="10008979" y="6126235"/>
                </a:cubicBezTo>
                <a:lnTo>
                  <a:pt x="9909390" y="6126235"/>
                </a:lnTo>
                <a:close/>
                <a:moveTo>
                  <a:pt x="10646175" y="5937738"/>
                </a:moveTo>
                <a:cubicBezTo>
                  <a:pt x="10679394" y="5937738"/>
                  <a:pt x="10729459" y="5962100"/>
                  <a:pt x="10731256" y="6029159"/>
                </a:cubicBezTo>
                <a:cubicBezTo>
                  <a:pt x="10731815" y="6053504"/>
                  <a:pt x="10724002" y="6075174"/>
                  <a:pt x="10709223" y="6090276"/>
                </a:cubicBezTo>
                <a:cubicBezTo>
                  <a:pt x="10696240" y="6103565"/>
                  <a:pt x="10679054" y="6110591"/>
                  <a:pt x="10659513" y="6110591"/>
                </a:cubicBezTo>
                <a:cubicBezTo>
                  <a:pt x="10638072" y="6110459"/>
                  <a:pt x="10617449" y="6102354"/>
                  <a:pt x="10601668" y="6087855"/>
                </a:cubicBezTo>
                <a:cubicBezTo>
                  <a:pt x="10588990" y="6076122"/>
                  <a:pt x="10573872" y="6054690"/>
                  <a:pt x="10573872" y="6019238"/>
                </a:cubicBezTo>
                <a:cubicBezTo>
                  <a:pt x="10573872" y="5971259"/>
                  <a:pt x="10603600" y="5937738"/>
                  <a:pt x="10646175" y="5937738"/>
                </a:cubicBezTo>
                <a:close/>
                <a:moveTo>
                  <a:pt x="10399778" y="5884657"/>
                </a:moveTo>
                <a:lnTo>
                  <a:pt x="10399778" y="6188631"/>
                </a:lnTo>
                <a:lnTo>
                  <a:pt x="10463386" y="6188631"/>
                </a:lnTo>
                <a:lnTo>
                  <a:pt x="10463386" y="5884657"/>
                </a:lnTo>
                <a:close/>
                <a:moveTo>
                  <a:pt x="10191956" y="5884630"/>
                </a:moveTo>
                <a:lnTo>
                  <a:pt x="10191956" y="6188604"/>
                </a:lnTo>
                <a:lnTo>
                  <a:pt x="10255563" y="6188604"/>
                </a:lnTo>
                <a:lnTo>
                  <a:pt x="10255563" y="6008809"/>
                </a:lnTo>
                <a:cubicBezTo>
                  <a:pt x="10255563" y="5970277"/>
                  <a:pt x="10274952" y="5949911"/>
                  <a:pt x="10311629" y="5949911"/>
                </a:cubicBezTo>
                <a:lnTo>
                  <a:pt x="10354170" y="5949911"/>
                </a:lnTo>
                <a:lnTo>
                  <a:pt x="10354170" y="5884630"/>
                </a:lnTo>
                <a:lnTo>
                  <a:pt x="10297172" y="5884630"/>
                </a:lnTo>
                <a:lnTo>
                  <a:pt x="10255563" y="5927716"/>
                </a:lnTo>
                <a:lnTo>
                  <a:pt x="10255563" y="5884630"/>
                </a:lnTo>
                <a:close/>
                <a:moveTo>
                  <a:pt x="10645598" y="5878840"/>
                </a:moveTo>
                <a:cubicBezTo>
                  <a:pt x="10628963" y="5878638"/>
                  <a:pt x="10612476" y="5881992"/>
                  <a:pt x="10597244" y="5888676"/>
                </a:cubicBezTo>
                <a:lnTo>
                  <a:pt x="10596194" y="5889150"/>
                </a:lnTo>
                <a:lnTo>
                  <a:pt x="10561212" y="5926395"/>
                </a:lnTo>
                <a:cubicBezTo>
                  <a:pt x="10528569" y="5960746"/>
                  <a:pt x="10512062" y="5997230"/>
                  <a:pt x="10512062" y="6034746"/>
                </a:cubicBezTo>
                <a:cubicBezTo>
                  <a:pt x="10512062" y="6070671"/>
                  <a:pt x="10525383" y="6104158"/>
                  <a:pt x="10549568" y="6128876"/>
                </a:cubicBezTo>
                <a:cubicBezTo>
                  <a:pt x="10575432" y="6155354"/>
                  <a:pt x="10610668" y="6169355"/>
                  <a:pt x="10651445" y="6169355"/>
                </a:cubicBezTo>
                <a:cubicBezTo>
                  <a:pt x="10674885" y="6169355"/>
                  <a:pt x="10691020" y="6164411"/>
                  <a:pt x="10699546" y="6160890"/>
                </a:cubicBezTo>
                <a:lnTo>
                  <a:pt x="10727188" y="6132262"/>
                </a:lnTo>
                <a:cubicBezTo>
                  <a:pt x="10727188" y="6132262"/>
                  <a:pt x="10727188" y="6135360"/>
                  <a:pt x="10727188" y="6135309"/>
                </a:cubicBezTo>
                <a:lnTo>
                  <a:pt x="10727188" y="6159891"/>
                </a:lnTo>
                <a:cubicBezTo>
                  <a:pt x="10727188" y="6160789"/>
                  <a:pt x="10727188" y="6161669"/>
                  <a:pt x="10727188" y="6162566"/>
                </a:cubicBezTo>
                <a:lnTo>
                  <a:pt x="10727188" y="6162921"/>
                </a:lnTo>
                <a:cubicBezTo>
                  <a:pt x="10726612" y="6184930"/>
                  <a:pt x="10719917" y="6204400"/>
                  <a:pt x="10708155" y="6218146"/>
                </a:cubicBezTo>
                <a:cubicBezTo>
                  <a:pt x="10695461" y="6232977"/>
                  <a:pt x="10677462" y="6240816"/>
                  <a:pt x="10656089" y="6240816"/>
                </a:cubicBezTo>
                <a:cubicBezTo>
                  <a:pt x="10614955" y="6240816"/>
                  <a:pt x="10594499" y="6218231"/>
                  <a:pt x="10592465" y="6195850"/>
                </a:cubicBezTo>
                <a:lnTo>
                  <a:pt x="10591956" y="6190399"/>
                </a:lnTo>
                <a:lnTo>
                  <a:pt x="10526790" y="6190399"/>
                </a:lnTo>
                <a:lnTo>
                  <a:pt x="10527095" y="6196680"/>
                </a:lnTo>
                <a:cubicBezTo>
                  <a:pt x="10530044" y="6258558"/>
                  <a:pt x="10578838" y="6298546"/>
                  <a:pt x="10651395" y="6298546"/>
                </a:cubicBezTo>
                <a:cubicBezTo>
                  <a:pt x="10681037" y="6298546"/>
                  <a:pt x="10701240" y="6290081"/>
                  <a:pt x="10706731" y="6287559"/>
                </a:cubicBezTo>
                <a:lnTo>
                  <a:pt x="10707748" y="6287068"/>
                </a:lnTo>
                <a:lnTo>
                  <a:pt x="10751424" y="6241103"/>
                </a:lnTo>
                <a:cubicBezTo>
                  <a:pt x="10784203" y="6207125"/>
                  <a:pt x="10790796" y="6175077"/>
                  <a:pt x="10790796" y="6134446"/>
                </a:cubicBezTo>
                <a:lnTo>
                  <a:pt x="10790796" y="5884629"/>
                </a:lnTo>
                <a:lnTo>
                  <a:pt x="10727188" y="5884629"/>
                </a:lnTo>
                <a:lnTo>
                  <a:pt x="10727188" y="5910701"/>
                </a:lnTo>
                <a:cubicBezTo>
                  <a:pt x="10721237" y="5904545"/>
                  <a:pt x="10714496" y="5899205"/>
                  <a:pt x="10707138" y="5894821"/>
                </a:cubicBezTo>
                <a:cubicBezTo>
                  <a:pt x="10701648" y="5891486"/>
                  <a:pt x="10695901" y="5888593"/>
                  <a:pt x="10689952" y="5886170"/>
                </a:cubicBezTo>
                <a:cubicBezTo>
                  <a:pt x="10680731" y="5882682"/>
                  <a:pt x="10671069" y="5880494"/>
                  <a:pt x="10661241" y="5879669"/>
                </a:cubicBezTo>
                <a:cubicBezTo>
                  <a:pt x="10656046" y="5879113"/>
                  <a:pt x="10650824" y="5878836"/>
                  <a:pt x="10645598" y="5878840"/>
                </a:cubicBezTo>
                <a:close/>
                <a:moveTo>
                  <a:pt x="11467159" y="5878789"/>
                </a:moveTo>
                <a:cubicBezTo>
                  <a:pt x="11441246" y="5878789"/>
                  <a:pt x="11426009" y="5886001"/>
                  <a:pt x="11421941" y="5888202"/>
                </a:cubicBezTo>
                <a:lnTo>
                  <a:pt x="11421161" y="5888642"/>
                </a:lnTo>
                <a:lnTo>
                  <a:pt x="11392095" y="5918252"/>
                </a:lnTo>
                <a:cubicBezTo>
                  <a:pt x="11372350" y="5938568"/>
                  <a:pt x="11363147" y="5959002"/>
                  <a:pt x="11363147" y="5982687"/>
                </a:cubicBezTo>
                <a:cubicBezTo>
                  <a:pt x="11363147" y="6020846"/>
                  <a:pt x="11386875" y="6046580"/>
                  <a:pt x="11433669" y="6059142"/>
                </a:cubicBezTo>
                <a:lnTo>
                  <a:pt x="11469617" y="6068995"/>
                </a:lnTo>
                <a:cubicBezTo>
                  <a:pt x="11505311" y="6078831"/>
                  <a:pt x="11509887" y="6092121"/>
                  <a:pt x="11509887" y="6102617"/>
                </a:cubicBezTo>
                <a:cubicBezTo>
                  <a:pt x="11509887" y="6122256"/>
                  <a:pt x="11492006" y="6135444"/>
                  <a:pt x="11465414" y="6135444"/>
                </a:cubicBezTo>
                <a:cubicBezTo>
                  <a:pt x="11439737" y="6135444"/>
                  <a:pt x="11425144" y="6124880"/>
                  <a:pt x="11422043" y="6104056"/>
                </a:cubicBezTo>
                <a:lnTo>
                  <a:pt x="11421280" y="6098978"/>
                </a:lnTo>
                <a:lnTo>
                  <a:pt x="11358012" y="6098978"/>
                </a:lnTo>
                <a:lnTo>
                  <a:pt x="11358012" y="6104971"/>
                </a:lnTo>
                <a:cubicBezTo>
                  <a:pt x="11358012" y="6159281"/>
                  <a:pt x="11398840" y="6194377"/>
                  <a:pt x="11462024" y="6194377"/>
                </a:cubicBezTo>
                <a:cubicBezTo>
                  <a:pt x="11482854" y="6194377"/>
                  <a:pt x="11500768" y="6190500"/>
                  <a:pt x="11508616" y="6186877"/>
                </a:cubicBezTo>
                <a:lnTo>
                  <a:pt x="11509616" y="6186420"/>
                </a:lnTo>
                <a:lnTo>
                  <a:pt x="11539344" y="6156133"/>
                </a:lnTo>
                <a:cubicBezTo>
                  <a:pt x="11560512" y="6134970"/>
                  <a:pt x="11571258" y="6112115"/>
                  <a:pt x="11571258" y="6088160"/>
                </a:cubicBezTo>
                <a:cubicBezTo>
                  <a:pt x="11571579" y="6070563"/>
                  <a:pt x="11565512" y="6053443"/>
                  <a:pt x="11554190" y="6039960"/>
                </a:cubicBezTo>
                <a:cubicBezTo>
                  <a:pt x="11541106" y="6024368"/>
                  <a:pt x="11520751" y="6012873"/>
                  <a:pt x="11493701" y="6005864"/>
                </a:cubicBezTo>
                <a:lnTo>
                  <a:pt x="11458279" y="5996586"/>
                </a:lnTo>
                <a:cubicBezTo>
                  <a:pt x="11427076" y="5988629"/>
                  <a:pt x="11422687" y="5978234"/>
                  <a:pt x="11422687" y="5968212"/>
                </a:cubicBezTo>
                <a:cubicBezTo>
                  <a:pt x="11422687" y="5949589"/>
                  <a:pt x="11438924" y="5937112"/>
                  <a:pt x="11463092" y="5937112"/>
                </a:cubicBezTo>
                <a:cubicBezTo>
                  <a:pt x="11487261" y="5937112"/>
                  <a:pt x="11502548" y="5949708"/>
                  <a:pt x="11504701" y="5971683"/>
                </a:cubicBezTo>
                <a:lnTo>
                  <a:pt x="11505226" y="5977083"/>
                </a:lnTo>
                <a:lnTo>
                  <a:pt x="11568851" y="5977083"/>
                </a:lnTo>
                <a:lnTo>
                  <a:pt x="11568851" y="5971107"/>
                </a:lnTo>
                <a:cubicBezTo>
                  <a:pt x="11568851" y="5943579"/>
                  <a:pt x="11559377" y="5920318"/>
                  <a:pt x="11541462" y="5903963"/>
                </a:cubicBezTo>
                <a:cubicBezTo>
                  <a:pt x="11523548" y="5887609"/>
                  <a:pt x="11497769" y="5878789"/>
                  <a:pt x="11467159" y="5878789"/>
                </a:cubicBezTo>
                <a:close/>
                <a:moveTo>
                  <a:pt x="9909390" y="5833417"/>
                </a:moveTo>
                <a:lnTo>
                  <a:pt x="10000250" y="5833417"/>
                </a:lnTo>
                <a:cubicBezTo>
                  <a:pt x="10039944" y="5833417"/>
                  <a:pt x="10065604" y="5855426"/>
                  <a:pt x="10065604" y="5889421"/>
                </a:cubicBezTo>
                <a:cubicBezTo>
                  <a:pt x="10065638" y="5922773"/>
                  <a:pt x="10038757" y="5946051"/>
                  <a:pt x="10000285" y="5946051"/>
                </a:cubicBezTo>
                <a:lnTo>
                  <a:pt x="10000250" y="5946051"/>
                </a:lnTo>
                <a:lnTo>
                  <a:pt x="9909390" y="5946051"/>
                </a:lnTo>
                <a:close/>
                <a:moveTo>
                  <a:pt x="11207203" y="5797739"/>
                </a:moveTo>
                <a:lnTo>
                  <a:pt x="11207203" y="5884657"/>
                </a:lnTo>
                <a:lnTo>
                  <a:pt x="11141663" y="5884657"/>
                </a:lnTo>
                <a:lnTo>
                  <a:pt x="11141663" y="5944707"/>
                </a:lnTo>
                <a:lnTo>
                  <a:pt x="11207203" y="5944707"/>
                </a:lnTo>
                <a:lnTo>
                  <a:pt x="11207203" y="6188631"/>
                </a:lnTo>
                <a:lnTo>
                  <a:pt x="11270811" y="6188631"/>
                </a:lnTo>
                <a:lnTo>
                  <a:pt x="11270811" y="5944707"/>
                </a:lnTo>
                <a:lnTo>
                  <a:pt x="11336351" y="5944707"/>
                </a:lnTo>
                <a:lnTo>
                  <a:pt x="11336351" y="5884657"/>
                </a:lnTo>
                <a:lnTo>
                  <a:pt x="11270811" y="5884657"/>
                </a:lnTo>
                <a:lnTo>
                  <a:pt x="11270811" y="5797739"/>
                </a:lnTo>
                <a:close/>
                <a:moveTo>
                  <a:pt x="10399489" y="5778609"/>
                </a:moveTo>
                <a:lnTo>
                  <a:pt x="10399489" y="5847344"/>
                </a:lnTo>
                <a:lnTo>
                  <a:pt x="10464148" y="5847344"/>
                </a:lnTo>
                <a:lnTo>
                  <a:pt x="10464148" y="5778609"/>
                </a:lnTo>
                <a:close/>
                <a:moveTo>
                  <a:pt x="10851608" y="5771082"/>
                </a:moveTo>
                <a:lnTo>
                  <a:pt x="10851608" y="6188604"/>
                </a:lnTo>
                <a:lnTo>
                  <a:pt x="10915215" y="6188604"/>
                </a:lnTo>
                <a:lnTo>
                  <a:pt x="10915215" y="6016919"/>
                </a:lnTo>
                <a:cubicBezTo>
                  <a:pt x="10915215" y="5968076"/>
                  <a:pt x="10940638" y="5937738"/>
                  <a:pt x="10981721" y="5937738"/>
                </a:cubicBezTo>
                <a:cubicBezTo>
                  <a:pt x="11001500" y="5937738"/>
                  <a:pt x="11017126" y="5944510"/>
                  <a:pt x="11028193" y="5958054"/>
                </a:cubicBezTo>
                <a:cubicBezTo>
                  <a:pt x="11039261" y="5971598"/>
                  <a:pt x="11045345" y="5992083"/>
                  <a:pt x="11045345" y="6016834"/>
                </a:cubicBezTo>
                <a:lnTo>
                  <a:pt x="11045345" y="6188604"/>
                </a:lnTo>
                <a:lnTo>
                  <a:pt x="11108360" y="6188604"/>
                </a:lnTo>
                <a:lnTo>
                  <a:pt x="11108360" y="6003020"/>
                </a:lnTo>
                <a:cubicBezTo>
                  <a:pt x="11108360" y="5926429"/>
                  <a:pt x="11063582" y="5878840"/>
                  <a:pt x="10991585" y="5878840"/>
                </a:cubicBezTo>
                <a:cubicBezTo>
                  <a:pt x="10969043" y="5878840"/>
                  <a:pt x="10954468" y="5883919"/>
                  <a:pt x="10948282" y="5886526"/>
                </a:cubicBezTo>
                <a:lnTo>
                  <a:pt x="10915215" y="5920758"/>
                </a:lnTo>
                <a:lnTo>
                  <a:pt x="10915215" y="5918743"/>
                </a:lnTo>
                <a:lnTo>
                  <a:pt x="10915215" y="5771082"/>
                </a:lnTo>
                <a:close/>
                <a:moveTo>
                  <a:pt x="9844071" y="5771082"/>
                </a:moveTo>
                <a:lnTo>
                  <a:pt x="9844071" y="6188604"/>
                </a:lnTo>
                <a:lnTo>
                  <a:pt x="10048012" y="6188604"/>
                </a:lnTo>
                <a:lnTo>
                  <a:pt x="10094467" y="6142200"/>
                </a:lnTo>
                <a:cubicBezTo>
                  <a:pt x="10128534" y="6107561"/>
                  <a:pt x="10143737" y="6085925"/>
                  <a:pt x="10143737" y="6049373"/>
                </a:cubicBezTo>
                <a:cubicBezTo>
                  <a:pt x="10143737" y="6014024"/>
                  <a:pt x="10118381" y="5979470"/>
                  <a:pt x="10082264" y="5964115"/>
                </a:cubicBezTo>
                <a:lnTo>
                  <a:pt x="10093874" y="5952146"/>
                </a:lnTo>
                <a:cubicBezTo>
                  <a:pt x="10112788" y="5932677"/>
                  <a:pt x="10132110" y="5907959"/>
                  <a:pt x="10132110" y="5872085"/>
                </a:cubicBezTo>
                <a:cubicBezTo>
                  <a:pt x="10132110" y="5821888"/>
                  <a:pt x="10088603" y="5771082"/>
                  <a:pt x="10005471" y="5771082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400">
                <a:latin typeface="+mn-lt"/>
              </a:defRPr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7006BBCF-3A20-9F49-B2F3-5C9BCA5845DB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6B88A8A-1CE8-456A-A95E-1097C0F52A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0" y="7329600"/>
            <a:ext cx="14401800" cy="1971676"/>
          </a:xfrm>
        </p:spPr>
        <p:txBody>
          <a:bodyPr/>
          <a:lstStyle>
            <a:lvl1pPr marL="0" indent="0">
              <a:buNone/>
              <a:defRPr sz="48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801" y="1330048"/>
            <a:ext cx="14401802" cy="5056352"/>
          </a:xfrm>
        </p:spPr>
        <p:txBody>
          <a:bodyPr anchor="b"/>
          <a:lstStyle>
            <a:lvl1pPr>
              <a:defRPr sz="12000" b="0" i="0" baseline="0">
                <a:solidFill>
                  <a:schemeClr val="bg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headline of maximum three lines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4A0ACB6-7551-A2A1-0015-12529FF7AB11}"/>
              </a:ext>
            </a:extLst>
          </p:cNvPr>
          <p:cNvSpPr/>
          <p:nvPr userDrawn="1"/>
        </p:nvSpPr>
        <p:spPr>
          <a:xfrm>
            <a:off x="24649321" y="0"/>
            <a:ext cx="3177086" cy="309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tIns="288000" rIns="288000" bIns="0" rtlCol="0" anchor="t"/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you need to change the colour of the logo, right click outside work area, choose </a:t>
            </a:r>
            <a:r>
              <a:rPr lang="en-GB" sz="2000" b="1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 Background</a:t>
            </a:r>
            <a:r>
              <a:rPr lang="en-GB" sz="20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from context menu and choose </a:t>
            </a:r>
            <a:r>
              <a:rPr lang="en-GB" sz="2000" b="1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Solid fill</a:t>
            </a:r>
            <a:r>
              <a:rPr lang="en-GB" sz="20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br>
              <a:rPr lang="en-GB" sz="20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2000" b="0" i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sis Grotesque" panose="020B05030306040401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– Black or White.</a:t>
            </a:r>
          </a:p>
          <a:p>
            <a:pPr algn="l"/>
            <a:endParaRPr lang="en-US" sz="2000" b="0" i="0">
              <a:solidFill>
                <a:schemeClr val="tx1">
                  <a:lumMod val="50000"/>
                  <a:lumOff val="50000"/>
                </a:schemeClr>
              </a:solidFill>
              <a:latin typeface="Basis Grotesque" panose="020B05030306040401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3621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5A67F58D-4752-DDCE-BB94-B4BCE4C26CF1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30048"/>
            <a:ext cx="14395450" cy="2110576"/>
          </a:xfrm>
        </p:spPr>
        <p:txBody>
          <a:bodyPr anchor="t"/>
          <a:lstStyle>
            <a:lvl1pPr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7C84FA-992A-5F8A-7B0E-13AA52EA0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25" y="4914901"/>
            <a:ext cx="10731502" cy="695486"/>
          </a:xfrm>
        </p:spPr>
        <p:txBody>
          <a:bodyPr/>
          <a:lstStyle>
            <a:lvl1pPr marL="0" indent="0">
              <a:buNone/>
              <a:defRPr sz="2800" b="0" i="0" cap="all" spc="120" baseline="0">
                <a:solidFill>
                  <a:schemeClr val="accent3"/>
                </a:solidFill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036065E8-7C8D-0ED8-9C33-001E2C8726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17626" y="5912892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DED3B1-8A9C-6BD7-01AD-CC5DFBF608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26" y="6584756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BE4B59-307E-0C2B-13F7-DFE1A3989B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26" y="7594736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410CCA9A-F207-D7B5-A43F-6BF343591D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26" y="8266600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0BFACE41-9304-EB3B-C5A8-9288A4D979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17626" y="9276580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6B12C761-09D6-4E4B-DEA1-8808F42CE6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17626" y="9948444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CA06CEF8-4054-BB83-636E-B48988153A8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334878" y="5912892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A7747C3E-A4C8-6EC7-6CD8-C4D12B71EAF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334878" y="6584756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D1517C1E-5EE9-5523-894E-08DE381DFD4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334878" y="7594736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F8543DE3-0F72-E31B-393A-78015BAE8A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334878" y="8266600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8315F3E4-AB7B-ACF2-7106-A7538110F6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34878" y="9276580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6626041C-CDD3-BD86-0A03-F215A9CFB5D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34878" y="9948444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A3AFEF-C20F-9C4E-5FFF-E59FCCC79EF3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8387F0-5061-BDF3-4E88-F5E2956D21F4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2977758-F366-DA45-0F41-2B95A92AA334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844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Background pattern&#10;&#10;Description automatically generated">
            <a:extLst>
              <a:ext uri="{FF2B5EF4-FFF2-40B4-BE49-F238E27FC236}">
                <a16:creationId xmlns:a16="http://schemas.microsoft.com/office/drawing/2014/main" id="{DA5A943F-ADB7-5AA0-19AE-FFA19658ABB8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30048"/>
            <a:ext cx="14395450" cy="2110576"/>
          </a:xfrm>
        </p:spPr>
        <p:txBody>
          <a:bodyPr anchor="t"/>
          <a:lstStyle>
            <a:lvl1pPr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7C84FA-992A-5F8A-7B0E-13AA52EA0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25" y="4914901"/>
            <a:ext cx="14401798" cy="695486"/>
          </a:xfrm>
        </p:spPr>
        <p:txBody>
          <a:bodyPr/>
          <a:lstStyle>
            <a:lvl1pPr marL="0" indent="0">
              <a:buNone/>
              <a:defRPr sz="2800" b="0" i="0" cap="all" spc="120" baseline="0">
                <a:solidFill>
                  <a:schemeClr val="accent3"/>
                </a:solidFill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036065E8-7C8D-0ED8-9C33-001E2C8726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17626" y="5857225"/>
            <a:ext cx="14401800" cy="1144938"/>
          </a:xfrm>
        </p:spPr>
        <p:txBody>
          <a:bodyPr/>
          <a:lstStyle>
            <a:lvl1pPr marL="0" indent="0">
              <a:buNone/>
              <a:defRPr sz="8000" b="0" i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DED3B1-8A9C-6BD7-01AD-CC5DFBF608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26" y="7168071"/>
            <a:ext cx="14401800" cy="695486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C89D3DB2-DD8C-380A-E192-5E334CB8AB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26" y="8758553"/>
            <a:ext cx="14401800" cy="1144938"/>
          </a:xfrm>
        </p:spPr>
        <p:txBody>
          <a:bodyPr/>
          <a:lstStyle>
            <a:lvl1pPr marL="0" indent="0">
              <a:buNone/>
              <a:defRPr sz="8000" b="0" i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5ADD486D-10B5-3C77-FF27-82F0C7C70ED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26" y="10069399"/>
            <a:ext cx="14401800" cy="695486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title + company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94E548-AD60-687F-6667-4CB81ADF65D6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2BECC2-6099-C25F-0B70-5A7709CCF67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BA58A1E-B046-559E-42D3-86F074D7FC8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400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urp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A7F89936-1206-AE99-91BA-FAE376FDB34D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B4E72CE9-8D07-3942-AD8C-DBA729C08779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6B88A8A-1CE8-456A-A95E-1097C0F52A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0" y="4914898"/>
            <a:ext cx="10867200" cy="673406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4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800" y="1330049"/>
            <a:ext cx="10867200" cy="3096178"/>
          </a:xfrm>
        </p:spPr>
        <p:txBody>
          <a:bodyPr/>
          <a:lstStyle>
            <a:lvl1pPr>
              <a:lnSpc>
                <a:spcPct val="90000"/>
              </a:lnSpc>
              <a:defRPr sz="108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40" name="Picture Placeholder 13">
            <a:extLst>
              <a:ext uri="{FF2B5EF4-FFF2-40B4-BE49-F238E27FC236}">
                <a16:creationId xmlns:a16="http://schemas.microsoft.com/office/drawing/2014/main" id="{8C494458-40CC-DB77-49EE-811CAC2B9B5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3595353" y="1"/>
            <a:ext cx="9540874" cy="12376150"/>
          </a:xfrm>
          <a:custGeom>
            <a:avLst/>
            <a:gdLst>
              <a:gd name="connsiteX0" fmla="*/ 0 w 4770437"/>
              <a:gd name="connsiteY0" fmla="*/ 0 h 6273800"/>
              <a:gd name="connsiteX1" fmla="*/ 4770437 w 4770437"/>
              <a:gd name="connsiteY1" fmla="*/ 0 h 6273800"/>
              <a:gd name="connsiteX2" fmla="*/ 4770437 w 4770437"/>
              <a:gd name="connsiteY2" fmla="*/ 5109730 h 6273800"/>
              <a:gd name="connsiteX3" fmla="*/ 3606367 w 4770437"/>
              <a:gd name="connsiteY3" fmla="*/ 6273800 h 6273800"/>
              <a:gd name="connsiteX4" fmla="*/ 0 w 4770437"/>
              <a:gd name="connsiteY4" fmla="*/ 6273800 h 627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0437" h="6273800">
                <a:moveTo>
                  <a:pt x="0" y="0"/>
                </a:moveTo>
                <a:lnTo>
                  <a:pt x="4770437" y="0"/>
                </a:lnTo>
                <a:lnTo>
                  <a:pt x="4770437" y="5109730"/>
                </a:lnTo>
                <a:lnTo>
                  <a:pt x="3606367" y="6273800"/>
                </a:lnTo>
                <a:lnTo>
                  <a:pt x="0" y="62738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SE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0896465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urple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F5BC5348-09CB-4679-96E5-1F8120EDB1F9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E62B0B6A-4E30-964E-BFB6-35B9AEC4013A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6B88A8A-1CE8-456A-A95E-1097C0F52A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799" y="4914898"/>
            <a:ext cx="18357026" cy="6381584"/>
          </a:xfrm>
        </p:spPr>
        <p:txBody>
          <a:bodyPr numCol="2" spcCol="540000"/>
          <a:lstStyle>
            <a:lvl1pPr marL="469800" indent="-469800">
              <a:lnSpc>
                <a:spcPct val="90000"/>
              </a:lnSpc>
              <a:buFont typeface="Arial" panose="020B0604020202020204" pitchFamily="34" charset="0"/>
              <a:buChar char="•"/>
              <a:defRPr sz="48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50"/>
            <a:ext cx="18357028" cy="3045100"/>
          </a:xfrm>
        </p:spPr>
        <p:txBody>
          <a:bodyPr/>
          <a:lstStyle>
            <a:lvl1pPr>
              <a:lnSpc>
                <a:spcPct val="90000"/>
              </a:lnSpc>
              <a:defRPr sz="108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61379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Yellow">
    <p:bg>
      <p:bgPr>
        <a:solidFill>
          <a:srgbClr val="FFFF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30048"/>
            <a:ext cx="18068924" cy="5056352"/>
          </a:xfrm>
        </p:spPr>
        <p:txBody>
          <a:bodyPr anchor="b"/>
          <a:lstStyle>
            <a:lvl1pPr marL="0" indent="0">
              <a:buFont typeface="+mj-lt"/>
              <a:buNone/>
              <a:tabLst/>
              <a:defRPr sz="12000" b="0" i="0" baseline="0">
                <a:solidFill>
                  <a:schemeClr val="accent3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chapter</a:t>
            </a:r>
            <a:br>
              <a:rPr lang="en-US"/>
            </a:br>
            <a:r>
              <a:rPr lang="en-US"/>
              <a:t>headline</a:t>
            </a:r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6C869B-0DD2-E115-B20A-FB48AC91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4D341B-638A-6875-2598-876772FD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C09A90-51F7-8CFA-FA64-7DCE08221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327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urple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30048"/>
            <a:ext cx="18068924" cy="5056352"/>
          </a:xfrm>
        </p:spPr>
        <p:txBody>
          <a:bodyPr anchor="b"/>
          <a:lstStyle>
            <a:lvl1pPr>
              <a:defRPr sz="12000" b="0" i="0" baseline="0">
                <a:solidFill>
                  <a:srgbClr val="FFFF00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chapter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A461E-671D-E54F-AEF6-092CDEEEA6BF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0955593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85CE2A01-5A38-6296-9405-69058D4693E1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30048"/>
            <a:ext cx="18068924" cy="5056352"/>
          </a:xfrm>
        </p:spPr>
        <p:txBody>
          <a:bodyPr anchor="b"/>
          <a:lstStyle>
            <a:lvl1pPr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chapter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76138-1F3A-CE42-A5E0-848FDE775078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2549089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, text +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896C951-08D1-F168-57CC-66D1943B2C7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6008352" y="1314452"/>
            <a:ext cx="7127872" cy="9633964"/>
          </a:xfrm>
          <a:custGeom>
            <a:avLst/>
            <a:gdLst>
              <a:gd name="connsiteX0" fmla="*/ 0 w 3563936"/>
              <a:gd name="connsiteY0" fmla="*/ 0 h 4816982"/>
              <a:gd name="connsiteX1" fmla="*/ 3563936 w 3563936"/>
              <a:gd name="connsiteY1" fmla="*/ 0 h 4816982"/>
              <a:gd name="connsiteX2" fmla="*/ 3563936 w 3563936"/>
              <a:gd name="connsiteY2" fmla="*/ 4816982 h 4816982"/>
              <a:gd name="connsiteX3" fmla="*/ 1692274 w 3563936"/>
              <a:gd name="connsiteY3" fmla="*/ 4816982 h 4816982"/>
              <a:gd name="connsiteX4" fmla="*/ 1692274 w 3563936"/>
              <a:gd name="connsiteY4" fmla="*/ 3551523 h 4816982"/>
              <a:gd name="connsiteX5" fmla="*/ 0 w 3563936"/>
              <a:gd name="connsiteY5" fmla="*/ 3551523 h 4816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63936" h="4816982">
                <a:moveTo>
                  <a:pt x="0" y="0"/>
                </a:moveTo>
                <a:lnTo>
                  <a:pt x="3563936" y="0"/>
                </a:lnTo>
                <a:lnTo>
                  <a:pt x="3563936" y="4816982"/>
                </a:lnTo>
                <a:lnTo>
                  <a:pt x="1692274" y="4816982"/>
                </a:lnTo>
                <a:lnTo>
                  <a:pt x="1692274" y="3551523"/>
                </a:lnTo>
                <a:lnTo>
                  <a:pt x="0" y="355152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5FAA9CEA-6380-D710-1E9F-F18E33893FE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036675" y="8417498"/>
            <a:ext cx="5356226" cy="3968456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24799" y="4914898"/>
            <a:ext cx="10724326" cy="67320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C646EF2B-902C-8F43-8F3F-D6B6072CAF8D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49"/>
            <a:ext cx="10724328" cy="3096178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accent3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54BE1C4-50DB-DF78-4EBC-76D9D422D7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23038384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, text +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8BA111E-E8E5-8613-8423-C552A266067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049124" y="5142395"/>
            <a:ext cx="9763408" cy="7233754"/>
          </a:xfrm>
          <a:custGeom>
            <a:avLst/>
            <a:gdLst>
              <a:gd name="connsiteX0" fmla="*/ 0 w 4881704"/>
              <a:gd name="connsiteY0" fmla="*/ 0 h 3616877"/>
              <a:gd name="connsiteX1" fmla="*/ 2870707 w 4881704"/>
              <a:gd name="connsiteY1" fmla="*/ 0 h 3616877"/>
              <a:gd name="connsiteX2" fmla="*/ 2870707 w 4881704"/>
              <a:gd name="connsiteY2" fmla="*/ 1343934 h 3616877"/>
              <a:gd name="connsiteX3" fmla="*/ 4881704 w 4881704"/>
              <a:gd name="connsiteY3" fmla="*/ 1343934 h 3616877"/>
              <a:gd name="connsiteX4" fmla="*/ 4881704 w 4881704"/>
              <a:gd name="connsiteY4" fmla="*/ 3616877 h 3616877"/>
              <a:gd name="connsiteX5" fmla="*/ 0 w 4881704"/>
              <a:gd name="connsiteY5" fmla="*/ 3616877 h 361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81704" h="3616877">
                <a:moveTo>
                  <a:pt x="0" y="0"/>
                </a:moveTo>
                <a:lnTo>
                  <a:pt x="2870707" y="0"/>
                </a:lnTo>
                <a:lnTo>
                  <a:pt x="2870707" y="1343934"/>
                </a:lnTo>
                <a:lnTo>
                  <a:pt x="4881704" y="1343934"/>
                </a:lnTo>
                <a:lnTo>
                  <a:pt x="4881704" y="3616877"/>
                </a:lnTo>
                <a:lnTo>
                  <a:pt x="0" y="3616877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0F3316D4-EA4D-1B6A-3C15-D9843EEDA34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7790539" y="3861802"/>
            <a:ext cx="5345686" cy="3968460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24800" y="4914898"/>
            <a:ext cx="9072000" cy="67320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7F41B244-C3AD-6F4B-9C62-AF08B21F4A5F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49"/>
            <a:ext cx="10724328" cy="3096178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accent3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0D3C0D-161B-E7E5-DC87-436592074E9D}"/>
              </a:ext>
            </a:extLst>
          </p:cNvPr>
          <p:cNvSpPr txBox="1"/>
          <p:nvPr userDrawn="1"/>
        </p:nvSpPr>
        <p:spPr>
          <a:xfrm>
            <a:off x="28794366" y="9321801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80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ECDFE35-F7D3-C15C-6B06-6F1AA99E1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1" y="706652"/>
            <a:ext cx="10724326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384733175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, text + two imag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73FC7B7-99B0-55A2-27E7-2870CAA3DD17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317626" y="1330049"/>
            <a:ext cx="7058024" cy="9524110"/>
          </a:xfrm>
          <a:custGeom>
            <a:avLst/>
            <a:gdLst>
              <a:gd name="connsiteX0" fmla="*/ 0 w 3529012"/>
              <a:gd name="connsiteY0" fmla="*/ 0 h 4762055"/>
              <a:gd name="connsiteX1" fmla="*/ 3529012 w 3529012"/>
              <a:gd name="connsiteY1" fmla="*/ 0 h 4762055"/>
              <a:gd name="connsiteX2" fmla="*/ 3529012 w 3529012"/>
              <a:gd name="connsiteY2" fmla="*/ 3551523 h 4762055"/>
              <a:gd name="connsiteX3" fmla="*/ 1844673 w 3529012"/>
              <a:gd name="connsiteY3" fmla="*/ 3551523 h 4762055"/>
              <a:gd name="connsiteX4" fmla="*/ 1844673 w 3529012"/>
              <a:gd name="connsiteY4" fmla="*/ 4762055 h 4762055"/>
              <a:gd name="connsiteX5" fmla="*/ 0 w 3529012"/>
              <a:gd name="connsiteY5" fmla="*/ 4762055 h 476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29012" h="4762055">
                <a:moveTo>
                  <a:pt x="0" y="0"/>
                </a:moveTo>
                <a:lnTo>
                  <a:pt x="3529012" y="0"/>
                </a:lnTo>
                <a:lnTo>
                  <a:pt x="3529012" y="3551523"/>
                </a:lnTo>
                <a:lnTo>
                  <a:pt x="1844673" y="3551523"/>
                </a:lnTo>
                <a:lnTo>
                  <a:pt x="1844673" y="4762055"/>
                </a:lnTo>
                <a:lnTo>
                  <a:pt x="0" y="476205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41FC073-1354-E134-CFBD-1932775183C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006973" y="8433094"/>
            <a:ext cx="5356226" cy="3968456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334877" y="4914898"/>
            <a:ext cx="10724326" cy="6254548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A3A21474-7B7D-054C-A582-5E2D72B293B9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334876" y="1330049"/>
            <a:ext cx="10724328" cy="3096178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accent3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7FC119-AE38-B563-4EFF-BD57BE7EB1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734714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9" y="3663416"/>
            <a:ext cx="6478078" cy="1042148"/>
          </a:xfrm>
        </p:spPr>
        <p:txBody>
          <a:bodyPr/>
          <a:lstStyle>
            <a:lvl1pPr>
              <a:defRPr sz="3600" b="1" i="0"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8F341-2683-E54C-B289-91C80707FD9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3" y="4914901"/>
            <a:ext cx="6478078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53B7597-DD7F-DD3E-A936-1273A28ED2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6857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1E814EE4-66CF-9775-D6EE-429002112E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00834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A0BDD31-BED5-17DF-6A7D-8B0CD13182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68579" y="3641722"/>
            <a:ext cx="6478078" cy="1044000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add a headline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6A08B81-1ADE-5433-0BA4-AB457081A0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008349" y="3641722"/>
            <a:ext cx="6478078" cy="1044000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add a headline</a:t>
            </a:r>
          </a:p>
        </p:txBody>
      </p:sp>
    </p:spTree>
    <p:extLst>
      <p:ext uri="{BB962C8B-B14F-4D97-AF65-F5344CB8AC3E}">
        <p14:creationId xmlns:p14="http://schemas.microsoft.com/office/powerpoint/2010/main" val="28178762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774BD152-F02C-E121-CAD3-85B611FD02A9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9" y="3663416"/>
            <a:ext cx="6478078" cy="1042148"/>
          </a:xfrm>
        </p:spPr>
        <p:txBody>
          <a:bodyPr/>
          <a:lstStyle>
            <a:lvl1pPr>
              <a:defRPr sz="36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F397C-0B2B-7F43-9EC9-854F2538EDE9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3" y="4914901"/>
            <a:ext cx="6478078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53B7597-DD7F-DD3E-A936-1273A28ED2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6857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1E814EE4-66CF-9775-D6EE-429002112E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008348" y="4914901"/>
            <a:ext cx="648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A0BDD31-BED5-17DF-6A7D-8B0CD131821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68579" y="3641722"/>
            <a:ext cx="6478078" cy="1044000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a headline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76A08B81-1ADE-5433-0BA4-AB457081A0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008349" y="3641722"/>
            <a:ext cx="6478078" cy="1044000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a headline</a:t>
            </a:r>
          </a:p>
        </p:txBody>
      </p:sp>
    </p:spTree>
    <p:extLst>
      <p:ext uri="{BB962C8B-B14F-4D97-AF65-F5344CB8AC3E}">
        <p14:creationId xmlns:p14="http://schemas.microsoft.com/office/powerpoint/2010/main" val="15265103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8F5DE5BD-85B2-4023-1F66-F7717EF95861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6096" y="4374994"/>
            <a:ext cx="6408000" cy="5090400"/>
          </a:xfrm>
          <a:noFill/>
          <a:ln w="15875">
            <a:solidFill>
              <a:schemeClr val="tx1"/>
            </a:solidFill>
          </a:ln>
        </p:spPr>
        <p:txBody>
          <a:bodyPr lIns="288000" tIns="288000" rIns="288000" bIns="288000"/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14000" y="4374994"/>
            <a:ext cx="6408000" cy="5090400"/>
          </a:xfrm>
          <a:noFill/>
          <a:ln w="15875">
            <a:solidFill>
              <a:schemeClr val="tx1"/>
            </a:solidFill>
          </a:ln>
        </p:spPr>
        <p:txBody>
          <a:bodyPr lIns="288000" tIns="288000" rIns="288000" bIns="288000"/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F3DD19A-25F3-206A-F703-2DB9DDCD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658376" y="4374994"/>
            <a:ext cx="6408000" cy="5090400"/>
          </a:xfrm>
          <a:noFill/>
          <a:ln w="15875">
            <a:solidFill>
              <a:schemeClr val="tx1"/>
            </a:solidFill>
          </a:ln>
        </p:spPr>
        <p:txBody>
          <a:bodyPr lIns="288000" tIns="288000" rIns="288000" bIns="288000"/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9B4CF-9F0E-604D-B9FB-A5EF065478BD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13040847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1049B69D-73C8-7FD7-B641-34589E1FA2A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620334" y="3361226"/>
            <a:ext cx="5090400" cy="5090400"/>
          </a:xfrm>
          <a:solidFill>
            <a:srgbClr val="FFFF00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27934" y="4374994"/>
            <a:ext cx="5090400" cy="5090400"/>
          </a:xfrm>
          <a:solidFill>
            <a:schemeClr val="accent3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035534" y="3361226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F3DD19A-25F3-206A-F703-2DB9DDCD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743134" y="4374994"/>
            <a:ext cx="5090400" cy="5090400"/>
          </a:xfrm>
          <a:solidFill>
            <a:schemeClr val="accent6">
              <a:lumMod val="75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28700-B916-4B44-A22F-10877C0904B6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C535829-1BD1-DF5F-17A6-60FF20648075}"/>
              </a:ext>
            </a:extLst>
          </p:cNvPr>
          <p:cNvSpPr/>
          <p:nvPr userDrawn="1"/>
        </p:nvSpPr>
        <p:spPr>
          <a:xfrm>
            <a:off x="24649321" y="-1"/>
            <a:ext cx="3511226" cy="21681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tIns="288000" rIns="288000" bIns="0" rtlCol="0" anchor="t"/>
          <a:lstStyle/>
          <a:p>
            <a:pPr algn="l"/>
            <a:r>
              <a:rPr lang="en-GB" sz="20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If you only want 2 boxes, just delete the one’s you don’t need. Preferably save the two boxes in the </a:t>
            </a:r>
            <a:r>
              <a:rPr lang="en-GB" sz="2000" baseline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center</a:t>
            </a:r>
            <a:r>
              <a:rPr lang="en-GB" sz="20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. </a:t>
            </a: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81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34848" y="4374994"/>
            <a:ext cx="5090400" cy="5090400"/>
          </a:xfrm>
          <a:solidFill>
            <a:srgbClr val="FFFF00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42906" y="3361226"/>
            <a:ext cx="5090400" cy="5090400"/>
          </a:xfrm>
          <a:solidFill>
            <a:schemeClr val="accent3"/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F3DD19A-25F3-206A-F703-2DB9DDCD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50964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57CB2-27C0-B342-B7AA-C328E6CBDF6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59180825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of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5250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646800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3F3DD19A-25F3-206A-F703-2DB9DDCDC1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008350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F1E8-E641-FF4C-81D3-C175E0731E67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CF53827-E76E-3331-9ABB-46330EDE69CA}"/>
              </a:ext>
            </a:extLst>
          </p:cNvPr>
          <p:cNvGrpSpPr/>
          <p:nvPr userDrawn="1"/>
        </p:nvGrpSpPr>
        <p:grpSpPr>
          <a:xfrm>
            <a:off x="8803891" y="6511874"/>
            <a:ext cx="414670" cy="816640"/>
            <a:chOff x="7519028" y="3716927"/>
            <a:chExt cx="207335" cy="40832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B28FD8-649A-681D-55B3-F49499EEC3F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7519028" y="3917912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436ADB6-37A0-D467-B328-079B4617EF28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7519028" y="3716927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82001E2-7872-6745-9E95-61FA8BD6885A}"/>
              </a:ext>
            </a:extLst>
          </p:cNvPr>
          <p:cNvGrpSpPr/>
          <p:nvPr userDrawn="1"/>
        </p:nvGrpSpPr>
        <p:grpSpPr>
          <a:xfrm>
            <a:off x="15165441" y="6511874"/>
            <a:ext cx="414670" cy="816640"/>
            <a:chOff x="7519028" y="3716927"/>
            <a:chExt cx="207335" cy="40832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DABDCF9-132A-A2A8-2315-6DEF98222544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7519028" y="3917912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F9FDDFA-5CBE-E58C-FDD7-DD02E7676DE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7519028" y="3716927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127510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of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67838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829388" y="4374994"/>
            <a:ext cx="5090400" cy="50904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288000" tIns="288000" rIns="288000" bIns="28800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DF58B-74BE-9D4F-904B-591DD7DAADC0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CF53827-E76E-3331-9ABB-46330EDE69CA}"/>
              </a:ext>
            </a:extLst>
          </p:cNvPr>
          <p:cNvGrpSpPr/>
          <p:nvPr userDrawn="1"/>
        </p:nvGrpSpPr>
        <p:grpSpPr>
          <a:xfrm>
            <a:off x="11986479" y="6511874"/>
            <a:ext cx="414670" cy="816640"/>
            <a:chOff x="7519028" y="3716927"/>
            <a:chExt cx="207335" cy="40832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B28FD8-649A-681D-55B3-F49499EEC3F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7519028" y="3917912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436ADB6-37A0-D467-B328-079B4617EF28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7519028" y="3716927"/>
              <a:ext cx="207335" cy="207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1639089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7F41B244-C3AD-6F4B-9C62-AF08B21F4A5F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50"/>
            <a:ext cx="21811428" cy="1504592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8" name="Graphic 35">
            <a:extLst>
              <a:ext uri="{FF2B5EF4-FFF2-40B4-BE49-F238E27FC236}">
                <a16:creationId xmlns:a16="http://schemas.microsoft.com/office/drawing/2014/main" id="{9AEB9D08-C8D2-28F4-A7DD-749C85F13ADE}"/>
              </a:ext>
            </a:extLst>
          </p:cNvPr>
          <p:cNvSpPr/>
          <p:nvPr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0D3C0D-161B-E7E5-DC87-436592074E9D}"/>
              </a:ext>
            </a:extLst>
          </p:cNvPr>
          <p:cNvSpPr txBox="1"/>
          <p:nvPr userDrawn="1"/>
        </p:nvSpPr>
        <p:spPr>
          <a:xfrm>
            <a:off x="28794366" y="9321801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80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ECDFE35-F7D3-C15C-6B06-6F1AA99E19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B3462A8-D061-F724-F4D7-7B037DC0785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012051" y="4921519"/>
            <a:ext cx="3535262" cy="3535262"/>
          </a:xfrm>
          <a:custGeom>
            <a:avLst/>
            <a:gdLst>
              <a:gd name="connsiteX0" fmla="*/ 0 w 1767631"/>
              <a:gd name="connsiteY0" fmla="*/ 0 h 1767631"/>
              <a:gd name="connsiteX1" fmla="*/ 1767631 w 1767631"/>
              <a:gd name="connsiteY1" fmla="*/ 0 h 1767631"/>
              <a:gd name="connsiteX2" fmla="*/ 1767631 w 1767631"/>
              <a:gd name="connsiteY2" fmla="*/ 1575874 h 1767631"/>
              <a:gd name="connsiteX3" fmla="*/ 259255 w 1767631"/>
              <a:gd name="connsiteY3" fmla="*/ 1575874 h 1767631"/>
              <a:gd name="connsiteX4" fmla="*/ 259255 w 1767631"/>
              <a:gd name="connsiteY4" fmla="*/ 1767631 h 1767631"/>
              <a:gd name="connsiteX5" fmla="*/ 0 w 1767631"/>
              <a:gd name="connsiteY5" fmla="*/ 1767631 h 176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7631" h="1767631">
                <a:moveTo>
                  <a:pt x="0" y="0"/>
                </a:moveTo>
                <a:lnTo>
                  <a:pt x="1767631" y="0"/>
                </a:lnTo>
                <a:lnTo>
                  <a:pt x="1767631" y="1575874"/>
                </a:lnTo>
                <a:lnTo>
                  <a:pt x="259255" y="1575874"/>
                </a:lnTo>
                <a:lnTo>
                  <a:pt x="259255" y="1767631"/>
                </a:lnTo>
                <a:lnTo>
                  <a:pt x="0" y="17676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3191A6F-0004-C38A-98B6-BCF1839427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30560" y="8073267"/>
            <a:ext cx="4248000" cy="1987198"/>
          </a:xfrm>
          <a:solidFill>
            <a:schemeClr val="accent2">
              <a:lumMod val="60000"/>
              <a:lumOff val="40000"/>
            </a:schemeClr>
          </a:solidFill>
        </p:spPr>
        <p:txBody>
          <a:bodyPr lIns="144000" tIns="144000" rIns="144000" bIns="144000"/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FC79B91F-D083-BD70-7656-6870E8A129B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706475" y="4921519"/>
            <a:ext cx="3535262" cy="3535262"/>
          </a:xfrm>
          <a:custGeom>
            <a:avLst/>
            <a:gdLst>
              <a:gd name="connsiteX0" fmla="*/ 0 w 1767631"/>
              <a:gd name="connsiteY0" fmla="*/ 0 h 1767631"/>
              <a:gd name="connsiteX1" fmla="*/ 1767631 w 1767631"/>
              <a:gd name="connsiteY1" fmla="*/ 0 h 1767631"/>
              <a:gd name="connsiteX2" fmla="*/ 1767631 w 1767631"/>
              <a:gd name="connsiteY2" fmla="*/ 1575874 h 1767631"/>
              <a:gd name="connsiteX3" fmla="*/ 251459 w 1767631"/>
              <a:gd name="connsiteY3" fmla="*/ 1575874 h 1767631"/>
              <a:gd name="connsiteX4" fmla="*/ 251459 w 1767631"/>
              <a:gd name="connsiteY4" fmla="*/ 1767631 h 1767631"/>
              <a:gd name="connsiteX5" fmla="*/ 0 w 1767631"/>
              <a:gd name="connsiteY5" fmla="*/ 1767631 h 176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7631" h="1767631">
                <a:moveTo>
                  <a:pt x="0" y="0"/>
                </a:moveTo>
                <a:lnTo>
                  <a:pt x="1767631" y="0"/>
                </a:lnTo>
                <a:lnTo>
                  <a:pt x="1767631" y="1575874"/>
                </a:lnTo>
                <a:lnTo>
                  <a:pt x="251459" y="1575874"/>
                </a:lnTo>
                <a:lnTo>
                  <a:pt x="251459" y="1767631"/>
                </a:lnTo>
                <a:lnTo>
                  <a:pt x="0" y="17676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144000" tIns="72000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A59EDEC8-DC25-F3EB-79DD-B2F2C02C74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3209392" y="8073267"/>
            <a:ext cx="4248000" cy="1987198"/>
          </a:xfrm>
          <a:solidFill>
            <a:schemeClr val="accent2">
              <a:lumMod val="60000"/>
              <a:lumOff val="40000"/>
            </a:schemeClr>
          </a:solidFill>
        </p:spPr>
        <p:txBody>
          <a:bodyPr lIns="144000" tIns="144000" rIns="144000" bIns="144000"/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2022A261-6A09-0DDF-DBDE-2FA2BD6738FB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8400899" y="4921519"/>
            <a:ext cx="3535262" cy="3535262"/>
          </a:xfrm>
          <a:custGeom>
            <a:avLst/>
            <a:gdLst>
              <a:gd name="connsiteX0" fmla="*/ 0 w 1767631"/>
              <a:gd name="connsiteY0" fmla="*/ 0 h 1767631"/>
              <a:gd name="connsiteX1" fmla="*/ 1767631 w 1767631"/>
              <a:gd name="connsiteY1" fmla="*/ 0 h 1767631"/>
              <a:gd name="connsiteX2" fmla="*/ 1767631 w 1767631"/>
              <a:gd name="connsiteY2" fmla="*/ 1575874 h 1767631"/>
              <a:gd name="connsiteX3" fmla="*/ 243664 w 1767631"/>
              <a:gd name="connsiteY3" fmla="*/ 1575874 h 1767631"/>
              <a:gd name="connsiteX4" fmla="*/ 243664 w 1767631"/>
              <a:gd name="connsiteY4" fmla="*/ 1767631 h 1767631"/>
              <a:gd name="connsiteX5" fmla="*/ 0 w 1767631"/>
              <a:gd name="connsiteY5" fmla="*/ 1767631 h 176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7631" h="1767631">
                <a:moveTo>
                  <a:pt x="0" y="0"/>
                </a:moveTo>
                <a:lnTo>
                  <a:pt x="1767631" y="0"/>
                </a:lnTo>
                <a:lnTo>
                  <a:pt x="1767631" y="1575874"/>
                </a:lnTo>
                <a:lnTo>
                  <a:pt x="243664" y="1575874"/>
                </a:lnTo>
                <a:lnTo>
                  <a:pt x="243664" y="1767631"/>
                </a:lnTo>
                <a:lnTo>
                  <a:pt x="0" y="17676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B01BF023-F9EC-E580-E684-ACC8142DB6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888226" y="8073267"/>
            <a:ext cx="4248000" cy="1987198"/>
          </a:xfrm>
          <a:solidFill>
            <a:schemeClr val="accent2">
              <a:lumMod val="60000"/>
              <a:lumOff val="40000"/>
            </a:schemeClr>
          </a:solidFill>
        </p:spPr>
        <p:txBody>
          <a:bodyPr lIns="180000" tIns="144000" rIns="180000" bIns="180000"/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2251AAD-4C8C-0A98-0C9B-E8A6E835B13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317627" y="4920991"/>
            <a:ext cx="3535262" cy="3537210"/>
          </a:xfrm>
          <a:custGeom>
            <a:avLst/>
            <a:gdLst>
              <a:gd name="connsiteX0" fmla="*/ 0 w 1767631"/>
              <a:gd name="connsiteY0" fmla="*/ 0 h 1768605"/>
              <a:gd name="connsiteX1" fmla="*/ 1767631 w 1767631"/>
              <a:gd name="connsiteY1" fmla="*/ 0 h 1768605"/>
              <a:gd name="connsiteX2" fmla="*/ 1767631 w 1767631"/>
              <a:gd name="connsiteY2" fmla="*/ 1576138 h 1768605"/>
              <a:gd name="connsiteX3" fmla="*/ 267051 w 1767631"/>
              <a:gd name="connsiteY3" fmla="*/ 1576138 h 1768605"/>
              <a:gd name="connsiteX4" fmla="*/ 267051 w 1767631"/>
              <a:gd name="connsiteY4" fmla="*/ 1768605 h 1768605"/>
              <a:gd name="connsiteX5" fmla="*/ 0 w 1767631"/>
              <a:gd name="connsiteY5" fmla="*/ 1768605 h 1768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67631" h="1768605">
                <a:moveTo>
                  <a:pt x="0" y="0"/>
                </a:moveTo>
                <a:lnTo>
                  <a:pt x="1767631" y="0"/>
                </a:lnTo>
                <a:lnTo>
                  <a:pt x="1767631" y="1576138"/>
                </a:lnTo>
                <a:lnTo>
                  <a:pt x="267051" y="1576138"/>
                </a:lnTo>
                <a:lnTo>
                  <a:pt x="267051" y="1768605"/>
                </a:lnTo>
                <a:lnTo>
                  <a:pt x="0" y="176860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51728" y="8073267"/>
            <a:ext cx="4248000" cy="1987198"/>
          </a:xfrm>
          <a:solidFill>
            <a:schemeClr val="accent2">
              <a:lumMod val="60000"/>
              <a:lumOff val="40000"/>
            </a:schemeClr>
          </a:solidFill>
        </p:spPr>
        <p:txBody>
          <a:bodyPr lIns="144000" tIns="144000" rIns="144000" bIns="144000"/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F0738D-0E73-8B3E-AB0F-51BD5C86D2EB}"/>
              </a:ext>
            </a:extLst>
          </p:cNvPr>
          <p:cNvSpPr/>
          <p:nvPr userDrawn="1"/>
        </p:nvSpPr>
        <p:spPr>
          <a:xfrm>
            <a:off x="24649321" y="0"/>
            <a:ext cx="3511226" cy="1677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" tIns="288000" rIns="288000" bIns="0" rtlCol="0" anchor="t"/>
          <a:lstStyle/>
          <a:p>
            <a:pPr algn="l"/>
            <a:r>
              <a:rPr lang="en-GB" sz="20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Arial" panose="020B0604020202020204" pitchFamily="34" charset="0"/>
              </a:rPr>
              <a:t>If you want to use less than 4 boxes, just delete the one’s you don’t need. </a:t>
            </a: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  <a:p>
            <a:pPr algn="l"/>
            <a:endParaRPr lang="en-GB" sz="20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4090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54924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4924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CD7DC-6100-6543-81CA-10C681F1923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B8D527FC-5E54-5713-D2FD-B85A0D6FEF2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52000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2039DF27-4528-416D-A4DB-B5099A4B0EC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52000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4C03E2D4-1434-A5C6-2E36-9AED891BBD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949076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rgbClr val="FFFF00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3E5FC94-DE9A-3400-09F1-6C2195A59A5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949076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6654971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9CBE0D05-0D84-0C4D-9E15-55658EA6A92D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54924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54EDFEC-B4C8-6F2B-024A-6356BF1D08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54924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1C1E6-B2A7-E54A-9941-B154478037E6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B8D527FC-5E54-5713-D2FD-B85A0D6FEF2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52000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2039DF27-4528-416D-A4DB-B5099A4B0EC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52000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4C03E2D4-1434-A5C6-2E36-9AED891BBD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949076" y="4065576"/>
            <a:ext cx="6480000" cy="2792424"/>
          </a:xfrm>
          <a:noFill/>
        </p:spPr>
        <p:txBody>
          <a:bodyPr lIns="288000" tIns="288000" rIns="288000" bIns="288000"/>
          <a:lstStyle>
            <a:lvl1pPr marL="0" indent="0" algn="ctr">
              <a:buNone/>
              <a:defRPr sz="17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XXXX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3E5FC94-DE9A-3400-09F1-6C2195A59A5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949076" y="7620506"/>
            <a:ext cx="6480000" cy="803056"/>
          </a:xfrm>
          <a:noFill/>
        </p:spPr>
        <p:txBody>
          <a:bodyPr lIns="0" tIns="0" rIns="0" bIns="0"/>
          <a:lstStyle>
            <a:lvl1pPr marL="0" indent="0" algn="ctr"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12545051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 + image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D3FE8F54-D5A6-579A-9AFC-43032777F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603254" y="2603250"/>
            <a:ext cx="8330400" cy="6897600"/>
          </a:xfrm>
          <a:solidFill>
            <a:srgbClr val="FFFF00"/>
          </a:solidFill>
        </p:spPr>
        <p:txBody>
          <a:bodyPr lIns="288000" tIns="288000" rIns="503998" bIns="288000"/>
          <a:lstStyle>
            <a:lvl1pPr marL="0" indent="0" algn="l">
              <a:buNone/>
              <a:defRPr sz="3600">
                <a:solidFill>
                  <a:schemeClr val="tx1"/>
                </a:solidFill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2854-51D8-C74B-BE83-9ADF0F1E9972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95D20C7-7DE6-3256-C40C-F6CB3FCB760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0450345" y="4563053"/>
            <a:ext cx="11330402" cy="6549698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37361176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5A332-EC0F-074D-9A2C-ABC1A8E518E1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876F43FA-2420-0E64-BC7A-5DC03138635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17625" y="1314450"/>
            <a:ext cx="21826018" cy="11061700"/>
          </a:xfrm>
          <a:custGeom>
            <a:avLst/>
            <a:gdLst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419000 h 5689600"/>
              <a:gd name="connsiteX3" fmla="*/ 9518050 w 10788650"/>
              <a:gd name="connsiteY3" fmla="*/ 5689600 h 5689600"/>
              <a:gd name="connsiteX4" fmla="*/ 0 w 10788650"/>
              <a:gd name="connsiteY4" fmla="*/ 5689600 h 5689600"/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419000 h 5689600"/>
              <a:gd name="connsiteX3" fmla="*/ 9653019 w 10788650"/>
              <a:gd name="connsiteY3" fmla="*/ 5689600 h 5689600"/>
              <a:gd name="connsiteX4" fmla="*/ 0 w 10788650"/>
              <a:gd name="connsiteY4" fmla="*/ 5689600 h 5689600"/>
              <a:gd name="connsiteX5" fmla="*/ 0 w 10788650"/>
              <a:gd name="connsiteY5" fmla="*/ 0 h 5689600"/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510452 h 5689600"/>
              <a:gd name="connsiteX3" fmla="*/ 9653019 w 10788650"/>
              <a:gd name="connsiteY3" fmla="*/ 5689600 h 5689600"/>
              <a:gd name="connsiteX4" fmla="*/ 0 w 10788650"/>
              <a:gd name="connsiteY4" fmla="*/ 5689600 h 5689600"/>
              <a:gd name="connsiteX5" fmla="*/ 0 w 10788650"/>
              <a:gd name="connsiteY5" fmla="*/ 0 h 568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88650" h="5689600">
                <a:moveTo>
                  <a:pt x="0" y="0"/>
                </a:moveTo>
                <a:lnTo>
                  <a:pt x="10788650" y="0"/>
                </a:lnTo>
                <a:lnTo>
                  <a:pt x="10788650" y="4510452"/>
                </a:lnTo>
                <a:lnTo>
                  <a:pt x="9653019" y="5689600"/>
                </a:lnTo>
                <a:lnTo>
                  <a:pt x="0" y="56896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 anchorCtr="0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SE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11887286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9CBE0D05-0D84-0C4D-9E15-55658EA6A92D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821DA-57E4-DE4B-A63B-B7E275FE68C5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AF3B9AF8-7FC7-6B95-5473-078C9E9D8E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36945574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53E9413F-8EBA-5241-D16F-CABCF12C4C70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9" name="Picture Placeholder 4" descr="A picture containing line&#10;&#10;Description automatically generated">
            <a:extLst>
              <a:ext uri="{FF2B5EF4-FFF2-40B4-BE49-F238E27FC236}">
                <a16:creationId xmlns:a16="http://schemas.microsoft.com/office/drawing/2014/main" id="{DA6DBD74-AEE4-7CC9-30EE-CE6387A6A3B0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alphaModFix amt="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17625" y="1314450"/>
            <a:ext cx="21826018" cy="11061700"/>
          </a:xfrm>
          <a:custGeom>
            <a:avLst/>
            <a:gdLst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419000 h 5689600"/>
              <a:gd name="connsiteX3" fmla="*/ 9518050 w 10788650"/>
              <a:gd name="connsiteY3" fmla="*/ 5689600 h 5689600"/>
              <a:gd name="connsiteX4" fmla="*/ 0 w 10788650"/>
              <a:gd name="connsiteY4" fmla="*/ 5689600 h 5689600"/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419000 h 5689600"/>
              <a:gd name="connsiteX3" fmla="*/ 9653019 w 10788650"/>
              <a:gd name="connsiteY3" fmla="*/ 5689600 h 5689600"/>
              <a:gd name="connsiteX4" fmla="*/ 0 w 10788650"/>
              <a:gd name="connsiteY4" fmla="*/ 5689600 h 5689600"/>
              <a:gd name="connsiteX5" fmla="*/ 0 w 10788650"/>
              <a:gd name="connsiteY5" fmla="*/ 0 h 5689600"/>
              <a:gd name="connsiteX0" fmla="*/ 0 w 10788650"/>
              <a:gd name="connsiteY0" fmla="*/ 0 h 5689600"/>
              <a:gd name="connsiteX1" fmla="*/ 10788650 w 10788650"/>
              <a:gd name="connsiteY1" fmla="*/ 0 h 5689600"/>
              <a:gd name="connsiteX2" fmla="*/ 10788650 w 10788650"/>
              <a:gd name="connsiteY2" fmla="*/ 4510452 h 5689600"/>
              <a:gd name="connsiteX3" fmla="*/ 9653019 w 10788650"/>
              <a:gd name="connsiteY3" fmla="*/ 5689600 h 5689600"/>
              <a:gd name="connsiteX4" fmla="*/ 0 w 10788650"/>
              <a:gd name="connsiteY4" fmla="*/ 5689600 h 5689600"/>
              <a:gd name="connsiteX5" fmla="*/ 0 w 10788650"/>
              <a:gd name="connsiteY5" fmla="*/ 0 h 568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88650" h="5689600">
                <a:moveTo>
                  <a:pt x="0" y="0"/>
                </a:moveTo>
                <a:lnTo>
                  <a:pt x="10788650" y="0"/>
                </a:lnTo>
                <a:lnTo>
                  <a:pt x="10788650" y="4510452"/>
                </a:lnTo>
                <a:lnTo>
                  <a:pt x="9653019" y="5689600"/>
                </a:lnTo>
                <a:lnTo>
                  <a:pt x="0" y="56896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61600" y="2318400"/>
            <a:ext cx="19067632" cy="6631200"/>
          </a:xfrm>
        </p:spPr>
        <p:txBody>
          <a:bodyPr anchor="t"/>
          <a:lstStyle>
            <a:lvl1pPr algn="l">
              <a:lnSpc>
                <a:spcPct val="110000"/>
              </a:lnSpc>
              <a:defRPr sz="7200" b="0" i="1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large statement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E19AF-57F7-2B4A-8724-3925DDB1FE99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60B9360-966A-6504-F08E-DE71B5B4FE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62200" y="10360433"/>
            <a:ext cx="9829800" cy="923926"/>
          </a:xfrm>
        </p:spPr>
        <p:txBody>
          <a:bodyPr anchor="b"/>
          <a:lstStyle>
            <a:lvl1pPr marL="0" indent="0">
              <a:buNone/>
              <a:defRPr sz="3600" b="0" i="0">
                <a:solidFill>
                  <a:schemeClr val="accent3"/>
                </a:solidFill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name and title</a:t>
            </a:r>
          </a:p>
        </p:txBody>
      </p:sp>
    </p:spTree>
    <p:extLst>
      <p:ext uri="{BB962C8B-B14F-4D97-AF65-F5344CB8AC3E}">
        <p14:creationId xmlns:p14="http://schemas.microsoft.com/office/powerpoint/2010/main" val="2439330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B0494-9618-C647-AF7D-10F42026E0ED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46300CA2-70B0-7236-5C0E-89B65A96E08E}"/>
              </a:ext>
            </a:extLst>
          </p:cNvPr>
          <p:cNvSpPr>
            <a:spLocks noGrp="1"/>
          </p:cNvSpPr>
          <p:nvPr>
            <p:ph type="media" sz="quarter" idx="14" hasCustomPrompt="1"/>
          </p:nvPr>
        </p:nvSpPr>
        <p:spPr>
          <a:xfrm>
            <a:off x="1324800" y="1314449"/>
            <a:ext cx="21818844" cy="11061698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 video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11F4CA92-333D-29B9-2424-D8B69D31E4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292230243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80" y="1314452"/>
            <a:ext cx="20064208" cy="1406716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3655E-3761-4740-93FD-7E18EDD29BD2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010F4ECA-6852-6B84-6458-3BD794A1B53F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1324800" y="3574470"/>
            <a:ext cx="20064208" cy="8801680"/>
          </a:xfrm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 chart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DE6699B-6522-9570-AEDE-E273892FD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130057974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char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9" y="1314452"/>
            <a:ext cx="20727642" cy="1406716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CCDF2-46E8-DA4B-93D9-041F8E43DE8C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010F4ECA-6852-6B84-6458-3BD794A1B53F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1317628" y="3571201"/>
            <a:ext cx="10874372" cy="8827078"/>
          </a:xfrm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 chart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D4AC24DE-0ECC-31BA-2739-3C3C1BC8CA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419155" y="3571201"/>
            <a:ext cx="8632466" cy="752919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3990E9C-7B90-3ACD-9E0B-62E1D3BD01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127021036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char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8" y="1314452"/>
            <a:ext cx="21819664" cy="1406716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F0BA0-DC78-C549-B87C-911F1643EF98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010F4ECA-6852-6B84-6458-3BD794A1B53F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1317627" y="3574469"/>
            <a:ext cx="12748330" cy="8827078"/>
          </a:xfrm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 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BC94C10D-7ECE-0082-5ED4-A551C75A4BD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6008351" y="3574472"/>
            <a:ext cx="7127874" cy="7420556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F950CB85-51D1-E119-8D8F-8B62C8FE92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172483310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80" y="1314452"/>
            <a:ext cx="20430236" cy="1406716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9957-084D-AE47-BD0C-00E83BD71CA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3BF41717-5D7C-7F8C-8700-3600140D7BE9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1323977" y="3571201"/>
            <a:ext cx="20430238" cy="7529190"/>
          </a:xfrm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insert a table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008EBE-77B3-860E-4A01-708E6115CC8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31321675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tex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8" y="1314450"/>
            <a:ext cx="21812248" cy="1404000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9236B-4259-FD46-95A6-DD5191CB5AC8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797" y="3571201"/>
            <a:ext cx="9141010" cy="752919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6" name="Table Placeholder 7">
            <a:extLst>
              <a:ext uri="{FF2B5EF4-FFF2-40B4-BE49-F238E27FC236}">
                <a16:creationId xmlns:a16="http://schemas.microsoft.com/office/drawing/2014/main" id="{E39A8537-B4A1-6091-9D78-FA8D712067A7}"/>
              </a:ext>
            </a:extLst>
          </p:cNvPr>
          <p:cNvSpPr>
            <a:spLocks noGrp="1"/>
          </p:cNvSpPr>
          <p:nvPr>
            <p:ph type="tbl" sz="quarter" idx="15" hasCustomPrompt="1"/>
          </p:nvPr>
        </p:nvSpPr>
        <p:spPr>
          <a:xfrm>
            <a:off x="12334876" y="3571201"/>
            <a:ext cx="10808768" cy="7529190"/>
          </a:xfrm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insert a table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0191392-4EAE-0754-D40D-DA32A6C56C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129690895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Background pattern&#10;&#10;Description automatically generated">
            <a:extLst>
              <a:ext uri="{FF2B5EF4-FFF2-40B4-BE49-F238E27FC236}">
                <a16:creationId xmlns:a16="http://schemas.microsoft.com/office/drawing/2014/main" id="{77A17682-11CC-8485-16E2-714082FABCAC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pic>
        <p:nvPicPr>
          <p:cNvPr id="19" name="Picture 18" descr="e7d195523061f1c0cef09ac28eaae964ec9988a5cce77c8b8C1E4685C6E6B40CD7615480512384A61EE159C6FE0045D14B61E85D0A95589D558B81FFC809322ACC20DC2254D928200A3EA0841B8B1814CEB39894C761D488BE29783EC3EAB885D722FCF1879D8D08AE108084BC6B725E65CA3CC77037501F5FC87E4E27515815FAA8D8D2FF8FB2EF">
            <a:extLst>
              <a:ext uri="{FF2B5EF4-FFF2-40B4-BE49-F238E27FC236}">
                <a16:creationId xmlns:a16="http://schemas.microsoft.com/office/drawing/2014/main" id="{E85C5875-E5DA-5A44-1E44-4594D19506AD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50749" y="2249759"/>
            <a:ext cx="5080330" cy="9298918"/>
          </a:xfrm>
          <a:prstGeom prst="rect">
            <a:avLst/>
          </a:prstGeom>
          <a:effectLst/>
        </p:spPr>
      </p:pic>
      <p:sp>
        <p:nvSpPr>
          <p:cNvPr id="26" name="Picture Placeholder 20">
            <a:extLst>
              <a:ext uri="{FF2B5EF4-FFF2-40B4-BE49-F238E27FC236}">
                <a16:creationId xmlns:a16="http://schemas.microsoft.com/office/drawing/2014/main" id="{8DEFF15C-353F-9CD7-C55A-1EE47DB2A2D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1107556" y="2982761"/>
            <a:ext cx="3644112" cy="7897866"/>
          </a:xfrm>
          <a:custGeom>
            <a:avLst/>
            <a:gdLst>
              <a:gd name="connsiteX0" fmla="*/ 2532172 w 3146553"/>
              <a:gd name="connsiteY0" fmla="*/ 0 h 6803492"/>
              <a:gd name="connsiteX1" fmla="*/ 2854425 w 3146553"/>
              <a:gd name="connsiteY1" fmla="*/ 8239 h 6803492"/>
              <a:gd name="connsiteX2" fmla="*/ 3082915 w 3146553"/>
              <a:gd name="connsiteY2" fmla="*/ 136201 h 6803492"/>
              <a:gd name="connsiteX3" fmla="*/ 3143682 w 3146553"/>
              <a:gd name="connsiteY3" fmla="*/ 375102 h 6803492"/>
              <a:gd name="connsiteX4" fmla="*/ 3146431 w 3146553"/>
              <a:gd name="connsiteY4" fmla="*/ 3503602 h 6803492"/>
              <a:gd name="connsiteX5" fmla="*/ 3146431 w 3146553"/>
              <a:gd name="connsiteY5" fmla="*/ 6341849 h 6803492"/>
              <a:gd name="connsiteX6" fmla="*/ 3104913 w 3146553"/>
              <a:gd name="connsiteY6" fmla="*/ 6632924 h 6803492"/>
              <a:gd name="connsiteX7" fmla="*/ 2889894 w 3146553"/>
              <a:gd name="connsiteY7" fmla="*/ 6791367 h 6803492"/>
              <a:gd name="connsiteX8" fmla="*/ 2668277 w 3146553"/>
              <a:gd name="connsiteY8" fmla="*/ 6803175 h 6803492"/>
              <a:gd name="connsiteX9" fmla="*/ 417741 w 3146553"/>
              <a:gd name="connsiteY9" fmla="*/ 6803175 h 6803492"/>
              <a:gd name="connsiteX10" fmla="*/ 159829 w 3146553"/>
              <a:gd name="connsiteY10" fmla="*/ 6754023 h 6803492"/>
              <a:gd name="connsiteX11" fmla="*/ 14102 w 3146553"/>
              <a:gd name="connsiteY11" fmla="*/ 6546975 h 6803492"/>
              <a:gd name="connsiteX12" fmla="*/ 3103 w 3146553"/>
              <a:gd name="connsiteY12" fmla="*/ 6332238 h 6803492"/>
              <a:gd name="connsiteX13" fmla="*/ 3376 w 3146553"/>
              <a:gd name="connsiteY13" fmla="*/ 3184244 h 6803492"/>
              <a:gd name="connsiteX14" fmla="*/ 353 w 3146553"/>
              <a:gd name="connsiteY14" fmla="*/ 442103 h 6803492"/>
              <a:gd name="connsiteX15" fmla="*/ 55344 w 3146553"/>
              <a:gd name="connsiteY15" fmla="*/ 148011 h 6803492"/>
              <a:gd name="connsiteX16" fmla="*/ 363024 w 3146553"/>
              <a:gd name="connsiteY16" fmla="*/ 825 h 6803492"/>
              <a:gd name="connsiteX17" fmla="*/ 641282 w 3146553"/>
              <a:gd name="connsiteY17" fmla="*/ 276 h 6803492"/>
              <a:gd name="connsiteX18" fmla="*/ 692424 w 3146553"/>
              <a:gd name="connsiteY18" fmla="*/ 30756 h 6803492"/>
              <a:gd name="connsiteX19" fmla="*/ 706446 w 3146553"/>
              <a:gd name="connsiteY19" fmla="*/ 125492 h 6803492"/>
              <a:gd name="connsiteX20" fmla="*/ 814505 w 3146553"/>
              <a:gd name="connsiteY20" fmla="*/ 238353 h 6803492"/>
              <a:gd name="connsiteX21" fmla="*/ 951710 w 3146553"/>
              <a:gd name="connsiteY21" fmla="*/ 251259 h 6803492"/>
              <a:gd name="connsiteX22" fmla="*/ 2154105 w 3146553"/>
              <a:gd name="connsiteY22" fmla="*/ 251534 h 6803492"/>
              <a:gd name="connsiteX23" fmla="*/ 2299833 w 3146553"/>
              <a:gd name="connsiteY23" fmla="*/ 247414 h 6803492"/>
              <a:gd name="connsiteX24" fmla="*/ 2449410 w 3146553"/>
              <a:gd name="connsiteY24" fmla="*/ 84303 h 6803492"/>
              <a:gd name="connsiteX25" fmla="*/ 2468933 w 3146553"/>
              <a:gd name="connsiteY25" fmla="*/ 11259 h 6803492"/>
              <a:gd name="connsiteX26" fmla="*/ 2532172 w 3146553"/>
              <a:gd name="connsiteY26" fmla="*/ 0 h 6803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146553" h="6803492">
                <a:moveTo>
                  <a:pt x="2532172" y="0"/>
                </a:moveTo>
                <a:cubicBezTo>
                  <a:pt x="2639408" y="1648"/>
                  <a:pt x="2747467" y="-3293"/>
                  <a:pt x="2854425" y="8239"/>
                </a:cubicBezTo>
                <a:cubicBezTo>
                  <a:pt x="2943236" y="17850"/>
                  <a:pt x="3032048" y="60688"/>
                  <a:pt x="3082915" y="136201"/>
                </a:cubicBezTo>
                <a:cubicBezTo>
                  <a:pt x="3131582" y="205400"/>
                  <a:pt x="3143407" y="292448"/>
                  <a:pt x="3143682" y="375102"/>
                </a:cubicBezTo>
                <a:cubicBezTo>
                  <a:pt x="3141757" y="1418028"/>
                  <a:pt x="3146707" y="2460678"/>
                  <a:pt x="3146431" y="3503602"/>
                </a:cubicBezTo>
                <a:cubicBezTo>
                  <a:pt x="3146431" y="4449593"/>
                  <a:pt x="3146707" y="5395859"/>
                  <a:pt x="3146431" y="6341849"/>
                </a:cubicBezTo>
                <a:cubicBezTo>
                  <a:pt x="3146155" y="6439607"/>
                  <a:pt x="3151655" y="6543404"/>
                  <a:pt x="3104913" y="6632924"/>
                </a:cubicBezTo>
                <a:cubicBezTo>
                  <a:pt x="3065594" y="6717775"/>
                  <a:pt x="2979531" y="6772695"/>
                  <a:pt x="2889894" y="6791367"/>
                </a:cubicBezTo>
                <a:cubicBezTo>
                  <a:pt x="2817031" y="6805921"/>
                  <a:pt x="2742241" y="6802625"/>
                  <a:pt x="2668277" y="6803175"/>
                </a:cubicBezTo>
                <a:cubicBezTo>
                  <a:pt x="1917915" y="6803449"/>
                  <a:pt x="1167828" y="6803725"/>
                  <a:pt x="417741" y="6803175"/>
                </a:cubicBezTo>
                <a:cubicBezTo>
                  <a:pt x="330027" y="6802625"/>
                  <a:pt x="237367" y="6799880"/>
                  <a:pt x="159829" y="6754023"/>
                </a:cubicBezTo>
                <a:cubicBezTo>
                  <a:pt x="81740" y="6713106"/>
                  <a:pt x="30597" y="6632101"/>
                  <a:pt x="14102" y="6546975"/>
                </a:cubicBezTo>
                <a:cubicBezTo>
                  <a:pt x="627" y="6476129"/>
                  <a:pt x="3653" y="6403909"/>
                  <a:pt x="3103" y="6332238"/>
                </a:cubicBezTo>
                <a:cubicBezTo>
                  <a:pt x="3376" y="5282724"/>
                  <a:pt x="3653" y="4233484"/>
                  <a:pt x="3376" y="3184244"/>
                </a:cubicBezTo>
                <a:cubicBezTo>
                  <a:pt x="3376" y="2270106"/>
                  <a:pt x="-1297" y="1355967"/>
                  <a:pt x="353" y="442103"/>
                </a:cubicBezTo>
                <a:cubicBezTo>
                  <a:pt x="1179" y="342152"/>
                  <a:pt x="78" y="235606"/>
                  <a:pt x="55344" y="148011"/>
                </a:cubicBezTo>
                <a:cubicBezTo>
                  <a:pt x="117485" y="42839"/>
                  <a:pt x="245892" y="-1098"/>
                  <a:pt x="363024" y="825"/>
                </a:cubicBezTo>
                <a:cubicBezTo>
                  <a:pt x="455685" y="-273"/>
                  <a:pt x="548345" y="0"/>
                  <a:pt x="641282" y="276"/>
                </a:cubicBezTo>
                <a:cubicBezTo>
                  <a:pt x="661903" y="-549"/>
                  <a:pt x="686649" y="8788"/>
                  <a:pt x="692424" y="30756"/>
                </a:cubicBezTo>
                <a:cubicBezTo>
                  <a:pt x="698473" y="62060"/>
                  <a:pt x="695723" y="95011"/>
                  <a:pt x="706446" y="125492"/>
                </a:cubicBezTo>
                <a:cubicBezTo>
                  <a:pt x="722119" y="177392"/>
                  <a:pt x="763638" y="219954"/>
                  <a:pt x="814505" y="238353"/>
                </a:cubicBezTo>
                <a:cubicBezTo>
                  <a:pt x="858223" y="255104"/>
                  <a:pt x="905793" y="249885"/>
                  <a:pt x="951710" y="251259"/>
                </a:cubicBezTo>
                <a:cubicBezTo>
                  <a:pt x="1352600" y="252082"/>
                  <a:pt x="1753214" y="251808"/>
                  <a:pt x="2154105" y="251534"/>
                </a:cubicBezTo>
                <a:cubicBezTo>
                  <a:pt x="2202497" y="250434"/>
                  <a:pt x="2251441" y="253456"/>
                  <a:pt x="2299833" y="247414"/>
                </a:cubicBezTo>
                <a:cubicBezTo>
                  <a:pt x="2379297" y="235606"/>
                  <a:pt x="2444737" y="164485"/>
                  <a:pt x="2449410" y="84303"/>
                </a:cubicBezTo>
                <a:cubicBezTo>
                  <a:pt x="2452710" y="59862"/>
                  <a:pt x="2447212" y="28834"/>
                  <a:pt x="2468933" y="11259"/>
                </a:cubicBezTo>
                <a:cubicBezTo>
                  <a:pt x="2486530" y="-3293"/>
                  <a:pt x="2511002" y="825"/>
                  <a:pt x="253217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pic>
        <p:nvPicPr>
          <p:cNvPr id="18" name="Picture 17" descr="e7d195523061f1c0cef09ac28eaae964ec9988a5cce77c8b8C1E4685C6E6B40CD7615480512384A61EE159C6FE0045D14B61E85D0A95589D558B81FFC809322ACC20DC2254D928200A3EA0841B8B1814CEB39894C761D488BE29783EC3EAB885D722FCF1879D8D08AE108084BC6B725E65CA3CC77037501F5FC87E4E27515815FAA8D8D2FF8FB2EF">
            <a:extLst>
              <a:ext uri="{FF2B5EF4-FFF2-40B4-BE49-F238E27FC236}">
                <a16:creationId xmlns:a16="http://schemas.microsoft.com/office/drawing/2014/main" id="{0ACDD23F-BA4B-92FF-1E09-E244AAF11300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49803" y="2249759"/>
            <a:ext cx="5080330" cy="9298918"/>
          </a:xfrm>
          <a:prstGeom prst="rect">
            <a:avLst/>
          </a:prstGeom>
          <a:effectLst/>
        </p:spPr>
      </p:pic>
      <p:pic>
        <p:nvPicPr>
          <p:cNvPr id="17" name="Picture 16" descr="e7d195523061f1c0cef09ac28eaae964ec9988a5cce77c8b8C1E4685C6E6B40CD7615480512384A61EE159C6FE0045D14B61E85D0A95589D558B81FFC809322ACC20DC2254D928200A3EA0841B8B1814CEB39894C761D488BE29783EC3EAB885D722FCF1879D8D08AE108084BC6B725E65CA3CC77037501F5FC87E4E27515815FAA8D8D2FF8FB2EF">
            <a:extLst>
              <a:ext uri="{FF2B5EF4-FFF2-40B4-BE49-F238E27FC236}">
                <a16:creationId xmlns:a16="http://schemas.microsoft.com/office/drawing/2014/main" id="{141FC1EC-F8A6-E149-EC4F-EDF7236A6BD3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8855" y="2249759"/>
            <a:ext cx="5080330" cy="9298918"/>
          </a:xfrm>
          <a:prstGeom prst="rect">
            <a:avLst/>
          </a:prstGeom>
          <a:effectLst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24797" y="4914900"/>
            <a:ext cx="8248946" cy="6113320"/>
          </a:xfr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A961185A-69FB-1B40-9197-81331B663343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49"/>
            <a:ext cx="8248948" cy="3096178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Add headline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0D3C0D-161B-E7E5-DC87-436592074E9D}"/>
              </a:ext>
            </a:extLst>
          </p:cNvPr>
          <p:cNvSpPr txBox="1"/>
          <p:nvPr userDrawn="1"/>
        </p:nvSpPr>
        <p:spPr>
          <a:xfrm>
            <a:off x="28794366" y="9321801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800"/>
          </a:p>
        </p:txBody>
      </p:sp>
      <p:sp>
        <p:nvSpPr>
          <p:cNvPr id="11" name="Graphic 35">
            <a:extLst>
              <a:ext uri="{FF2B5EF4-FFF2-40B4-BE49-F238E27FC236}">
                <a16:creationId xmlns:a16="http://schemas.microsoft.com/office/drawing/2014/main" id="{717C9065-FDA5-E258-D932-A7652E1BB9FA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27" name="Picture Placeholder 20">
            <a:extLst>
              <a:ext uri="{FF2B5EF4-FFF2-40B4-BE49-F238E27FC236}">
                <a16:creationId xmlns:a16="http://schemas.microsoft.com/office/drawing/2014/main" id="{1D79BE48-BD58-310A-FDAC-04F0D1E420B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6106550" y="2982761"/>
            <a:ext cx="3644112" cy="7897866"/>
          </a:xfrm>
          <a:custGeom>
            <a:avLst/>
            <a:gdLst>
              <a:gd name="connsiteX0" fmla="*/ 2532172 w 3146553"/>
              <a:gd name="connsiteY0" fmla="*/ 0 h 6803492"/>
              <a:gd name="connsiteX1" fmla="*/ 2854425 w 3146553"/>
              <a:gd name="connsiteY1" fmla="*/ 8239 h 6803492"/>
              <a:gd name="connsiteX2" fmla="*/ 3082915 w 3146553"/>
              <a:gd name="connsiteY2" fmla="*/ 136201 h 6803492"/>
              <a:gd name="connsiteX3" fmla="*/ 3143682 w 3146553"/>
              <a:gd name="connsiteY3" fmla="*/ 375102 h 6803492"/>
              <a:gd name="connsiteX4" fmla="*/ 3146431 w 3146553"/>
              <a:gd name="connsiteY4" fmla="*/ 3503602 h 6803492"/>
              <a:gd name="connsiteX5" fmla="*/ 3146431 w 3146553"/>
              <a:gd name="connsiteY5" fmla="*/ 6341849 h 6803492"/>
              <a:gd name="connsiteX6" fmla="*/ 3104913 w 3146553"/>
              <a:gd name="connsiteY6" fmla="*/ 6632924 h 6803492"/>
              <a:gd name="connsiteX7" fmla="*/ 2889894 w 3146553"/>
              <a:gd name="connsiteY7" fmla="*/ 6791367 h 6803492"/>
              <a:gd name="connsiteX8" fmla="*/ 2668277 w 3146553"/>
              <a:gd name="connsiteY8" fmla="*/ 6803175 h 6803492"/>
              <a:gd name="connsiteX9" fmla="*/ 417741 w 3146553"/>
              <a:gd name="connsiteY9" fmla="*/ 6803175 h 6803492"/>
              <a:gd name="connsiteX10" fmla="*/ 159829 w 3146553"/>
              <a:gd name="connsiteY10" fmla="*/ 6754023 h 6803492"/>
              <a:gd name="connsiteX11" fmla="*/ 14102 w 3146553"/>
              <a:gd name="connsiteY11" fmla="*/ 6546975 h 6803492"/>
              <a:gd name="connsiteX12" fmla="*/ 3103 w 3146553"/>
              <a:gd name="connsiteY12" fmla="*/ 6332238 h 6803492"/>
              <a:gd name="connsiteX13" fmla="*/ 3376 w 3146553"/>
              <a:gd name="connsiteY13" fmla="*/ 3184244 h 6803492"/>
              <a:gd name="connsiteX14" fmla="*/ 353 w 3146553"/>
              <a:gd name="connsiteY14" fmla="*/ 442103 h 6803492"/>
              <a:gd name="connsiteX15" fmla="*/ 55344 w 3146553"/>
              <a:gd name="connsiteY15" fmla="*/ 148011 h 6803492"/>
              <a:gd name="connsiteX16" fmla="*/ 363024 w 3146553"/>
              <a:gd name="connsiteY16" fmla="*/ 825 h 6803492"/>
              <a:gd name="connsiteX17" fmla="*/ 641282 w 3146553"/>
              <a:gd name="connsiteY17" fmla="*/ 276 h 6803492"/>
              <a:gd name="connsiteX18" fmla="*/ 692424 w 3146553"/>
              <a:gd name="connsiteY18" fmla="*/ 30756 h 6803492"/>
              <a:gd name="connsiteX19" fmla="*/ 706446 w 3146553"/>
              <a:gd name="connsiteY19" fmla="*/ 125492 h 6803492"/>
              <a:gd name="connsiteX20" fmla="*/ 814505 w 3146553"/>
              <a:gd name="connsiteY20" fmla="*/ 238353 h 6803492"/>
              <a:gd name="connsiteX21" fmla="*/ 951710 w 3146553"/>
              <a:gd name="connsiteY21" fmla="*/ 251259 h 6803492"/>
              <a:gd name="connsiteX22" fmla="*/ 2154105 w 3146553"/>
              <a:gd name="connsiteY22" fmla="*/ 251534 h 6803492"/>
              <a:gd name="connsiteX23" fmla="*/ 2299833 w 3146553"/>
              <a:gd name="connsiteY23" fmla="*/ 247414 h 6803492"/>
              <a:gd name="connsiteX24" fmla="*/ 2449410 w 3146553"/>
              <a:gd name="connsiteY24" fmla="*/ 84303 h 6803492"/>
              <a:gd name="connsiteX25" fmla="*/ 2468933 w 3146553"/>
              <a:gd name="connsiteY25" fmla="*/ 11259 h 6803492"/>
              <a:gd name="connsiteX26" fmla="*/ 2532172 w 3146553"/>
              <a:gd name="connsiteY26" fmla="*/ 0 h 6803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146553" h="6803492">
                <a:moveTo>
                  <a:pt x="2532172" y="0"/>
                </a:moveTo>
                <a:cubicBezTo>
                  <a:pt x="2639408" y="1648"/>
                  <a:pt x="2747467" y="-3293"/>
                  <a:pt x="2854425" y="8239"/>
                </a:cubicBezTo>
                <a:cubicBezTo>
                  <a:pt x="2943236" y="17850"/>
                  <a:pt x="3032048" y="60688"/>
                  <a:pt x="3082915" y="136201"/>
                </a:cubicBezTo>
                <a:cubicBezTo>
                  <a:pt x="3131582" y="205400"/>
                  <a:pt x="3143407" y="292448"/>
                  <a:pt x="3143682" y="375102"/>
                </a:cubicBezTo>
                <a:cubicBezTo>
                  <a:pt x="3141757" y="1418028"/>
                  <a:pt x="3146707" y="2460678"/>
                  <a:pt x="3146431" y="3503602"/>
                </a:cubicBezTo>
                <a:cubicBezTo>
                  <a:pt x="3146431" y="4449593"/>
                  <a:pt x="3146707" y="5395859"/>
                  <a:pt x="3146431" y="6341849"/>
                </a:cubicBezTo>
                <a:cubicBezTo>
                  <a:pt x="3146155" y="6439607"/>
                  <a:pt x="3151655" y="6543404"/>
                  <a:pt x="3104913" y="6632924"/>
                </a:cubicBezTo>
                <a:cubicBezTo>
                  <a:pt x="3065594" y="6717775"/>
                  <a:pt x="2979531" y="6772695"/>
                  <a:pt x="2889894" y="6791367"/>
                </a:cubicBezTo>
                <a:cubicBezTo>
                  <a:pt x="2817031" y="6805921"/>
                  <a:pt x="2742241" y="6802625"/>
                  <a:pt x="2668277" y="6803175"/>
                </a:cubicBezTo>
                <a:cubicBezTo>
                  <a:pt x="1917915" y="6803449"/>
                  <a:pt x="1167828" y="6803725"/>
                  <a:pt x="417741" y="6803175"/>
                </a:cubicBezTo>
                <a:cubicBezTo>
                  <a:pt x="330027" y="6802625"/>
                  <a:pt x="237367" y="6799880"/>
                  <a:pt x="159829" y="6754023"/>
                </a:cubicBezTo>
                <a:cubicBezTo>
                  <a:pt x="81740" y="6713106"/>
                  <a:pt x="30597" y="6632101"/>
                  <a:pt x="14102" y="6546975"/>
                </a:cubicBezTo>
                <a:cubicBezTo>
                  <a:pt x="627" y="6476129"/>
                  <a:pt x="3653" y="6403909"/>
                  <a:pt x="3103" y="6332238"/>
                </a:cubicBezTo>
                <a:cubicBezTo>
                  <a:pt x="3376" y="5282724"/>
                  <a:pt x="3653" y="4233484"/>
                  <a:pt x="3376" y="3184244"/>
                </a:cubicBezTo>
                <a:cubicBezTo>
                  <a:pt x="3376" y="2270106"/>
                  <a:pt x="-1297" y="1355967"/>
                  <a:pt x="353" y="442103"/>
                </a:cubicBezTo>
                <a:cubicBezTo>
                  <a:pt x="1179" y="342152"/>
                  <a:pt x="78" y="235606"/>
                  <a:pt x="55344" y="148011"/>
                </a:cubicBezTo>
                <a:cubicBezTo>
                  <a:pt x="117485" y="42839"/>
                  <a:pt x="245892" y="-1098"/>
                  <a:pt x="363024" y="825"/>
                </a:cubicBezTo>
                <a:cubicBezTo>
                  <a:pt x="455685" y="-273"/>
                  <a:pt x="548345" y="0"/>
                  <a:pt x="641282" y="276"/>
                </a:cubicBezTo>
                <a:cubicBezTo>
                  <a:pt x="661903" y="-549"/>
                  <a:pt x="686649" y="8788"/>
                  <a:pt x="692424" y="30756"/>
                </a:cubicBezTo>
                <a:cubicBezTo>
                  <a:pt x="698473" y="62060"/>
                  <a:pt x="695723" y="95011"/>
                  <a:pt x="706446" y="125492"/>
                </a:cubicBezTo>
                <a:cubicBezTo>
                  <a:pt x="722119" y="177392"/>
                  <a:pt x="763638" y="219954"/>
                  <a:pt x="814505" y="238353"/>
                </a:cubicBezTo>
                <a:cubicBezTo>
                  <a:pt x="858223" y="255104"/>
                  <a:pt x="905793" y="249885"/>
                  <a:pt x="951710" y="251259"/>
                </a:cubicBezTo>
                <a:cubicBezTo>
                  <a:pt x="1352600" y="252082"/>
                  <a:pt x="1753214" y="251808"/>
                  <a:pt x="2154105" y="251534"/>
                </a:cubicBezTo>
                <a:cubicBezTo>
                  <a:pt x="2202497" y="250434"/>
                  <a:pt x="2251441" y="253456"/>
                  <a:pt x="2299833" y="247414"/>
                </a:cubicBezTo>
                <a:cubicBezTo>
                  <a:pt x="2379297" y="235606"/>
                  <a:pt x="2444737" y="164485"/>
                  <a:pt x="2449410" y="84303"/>
                </a:cubicBezTo>
                <a:cubicBezTo>
                  <a:pt x="2452710" y="59862"/>
                  <a:pt x="2447212" y="28834"/>
                  <a:pt x="2468933" y="11259"/>
                </a:cubicBezTo>
                <a:cubicBezTo>
                  <a:pt x="2486530" y="-3293"/>
                  <a:pt x="2511002" y="825"/>
                  <a:pt x="253217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28" name="Picture Placeholder 20">
            <a:extLst>
              <a:ext uri="{FF2B5EF4-FFF2-40B4-BE49-F238E27FC236}">
                <a16:creationId xmlns:a16="http://schemas.microsoft.com/office/drawing/2014/main" id="{5D484D33-A11D-88C8-0617-7DAE1642BA7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1105602" y="2982761"/>
            <a:ext cx="3644112" cy="7897866"/>
          </a:xfrm>
          <a:custGeom>
            <a:avLst/>
            <a:gdLst>
              <a:gd name="connsiteX0" fmla="*/ 2532172 w 3146553"/>
              <a:gd name="connsiteY0" fmla="*/ 0 h 6803492"/>
              <a:gd name="connsiteX1" fmla="*/ 2854425 w 3146553"/>
              <a:gd name="connsiteY1" fmla="*/ 8239 h 6803492"/>
              <a:gd name="connsiteX2" fmla="*/ 3082915 w 3146553"/>
              <a:gd name="connsiteY2" fmla="*/ 136201 h 6803492"/>
              <a:gd name="connsiteX3" fmla="*/ 3143682 w 3146553"/>
              <a:gd name="connsiteY3" fmla="*/ 375102 h 6803492"/>
              <a:gd name="connsiteX4" fmla="*/ 3146431 w 3146553"/>
              <a:gd name="connsiteY4" fmla="*/ 3503602 h 6803492"/>
              <a:gd name="connsiteX5" fmla="*/ 3146431 w 3146553"/>
              <a:gd name="connsiteY5" fmla="*/ 6341849 h 6803492"/>
              <a:gd name="connsiteX6" fmla="*/ 3104913 w 3146553"/>
              <a:gd name="connsiteY6" fmla="*/ 6632924 h 6803492"/>
              <a:gd name="connsiteX7" fmla="*/ 2889894 w 3146553"/>
              <a:gd name="connsiteY7" fmla="*/ 6791367 h 6803492"/>
              <a:gd name="connsiteX8" fmla="*/ 2668277 w 3146553"/>
              <a:gd name="connsiteY8" fmla="*/ 6803175 h 6803492"/>
              <a:gd name="connsiteX9" fmla="*/ 417741 w 3146553"/>
              <a:gd name="connsiteY9" fmla="*/ 6803175 h 6803492"/>
              <a:gd name="connsiteX10" fmla="*/ 159829 w 3146553"/>
              <a:gd name="connsiteY10" fmla="*/ 6754023 h 6803492"/>
              <a:gd name="connsiteX11" fmla="*/ 14102 w 3146553"/>
              <a:gd name="connsiteY11" fmla="*/ 6546975 h 6803492"/>
              <a:gd name="connsiteX12" fmla="*/ 3103 w 3146553"/>
              <a:gd name="connsiteY12" fmla="*/ 6332238 h 6803492"/>
              <a:gd name="connsiteX13" fmla="*/ 3376 w 3146553"/>
              <a:gd name="connsiteY13" fmla="*/ 3184244 h 6803492"/>
              <a:gd name="connsiteX14" fmla="*/ 353 w 3146553"/>
              <a:gd name="connsiteY14" fmla="*/ 442103 h 6803492"/>
              <a:gd name="connsiteX15" fmla="*/ 55344 w 3146553"/>
              <a:gd name="connsiteY15" fmla="*/ 148011 h 6803492"/>
              <a:gd name="connsiteX16" fmla="*/ 363024 w 3146553"/>
              <a:gd name="connsiteY16" fmla="*/ 825 h 6803492"/>
              <a:gd name="connsiteX17" fmla="*/ 641282 w 3146553"/>
              <a:gd name="connsiteY17" fmla="*/ 276 h 6803492"/>
              <a:gd name="connsiteX18" fmla="*/ 692424 w 3146553"/>
              <a:gd name="connsiteY18" fmla="*/ 30756 h 6803492"/>
              <a:gd name="connsiteX19" fmla="*/ 706446 w 3146553"/>
              <a:gd name="connsiteY19" fmla="*/ 125492 h 6803492"/>
              <a:gd name="connsiteX20" fmla="*/ 814505 w 3146553"/>
              <a:gd name="connsiteY20" fmla="*/ 238353 h 6803492"/>
              <a:gd name="connsiteX21" fmla="*/ 951710 w 3146553"/>
              <a:gd name="connsiteY21" fmla="*/ 251259 h 6803492"/>
              <a:gd name="connsiteX22" fmla="*/ 2154105 w 3146553"/>
              <a:gd name="connsiteY22" fmla="*/ 251534 h 6803492"/>
              <a:gd name="connsiteX23" fmla="*/ 2299833 w 3146553"/>
              <a:gd name="connsiteY23" fmla="*/ 247414 h 6803492"/>
              <a:gd name="connsiteX24" fmla="*/ 2449410 w 3146553"/>
              <a:gd name="connsiteY24" fmla="*/ 84303 h 6803492"/>
              <a:gd name="connsiteX25" fmla="*/ 2468933 w 3146553"/>
              <a:gd name="connsiteY25" fmla="*/ 11259 h 6803492"/>
              <a:gd name="connsiteX26" fmla="*/ 2532172 w 3146553"/>
              <a:gd name="connsiteY26" fmla="*/ 0 h 6803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146553" h="6803492">
                <a:moveTo>
                  <a:pt x="2532172" y="0"/>
                </a:moveTo>
                <a:cubicBezTo>
                  <a:pt x="2639408" y="1648"/>
                  <a:pt x="2747467" y="-3293"/>
                  <a:pt x="2854425" y="8239"/>
                </a:cubicBezTo>
                <a:cubicBezTo>
                  <a:pt x="2943236" y="17850"/>
                  <a:pt x="3032048" y="60688"/>
                  <a:pt x="3082915" y="136201"/>
                </a:cubicBezTo>
                <a:cubicBezTo>
                  <a:pt x="3131582" y="205400"/>
                  <a:pt x="3143407" y="292448"/>
                  <a:pt x="3143682" y="375102"/>
                </a:cubicBezTo>
                <a:cubicBezTo>
                  <a:pt x="3141757" y="1418028"/>
                  <a:pt x="3146707" y="2460678"/>
                  <a:pt x="3146431" y="3503602"/>
                </a:cubicBezTo>
                <a:cubicBezTo>
                  <a:pt x="3146431" y="4449593"/>
                  <a:pt x="3146707" y="5395859"/>
                  <a:pt x="3146431" y="6341849"/>
                </a:cubicBezTo>
                <a:cubicBezTo>
                  <a:pt x="3146155" y="6439607"/>
                  <a:pt x="3151655" y="6543404"/>
                  <a:pt x="3104913" y="6632924"/>
                </a:cubicBezTo>
                <a:cubicBezTo>
                  <a:pt x="3065594" y="6717775"/>
                  <a:pt x="2979531" y="6772695"/>
                  <a:pt x="2889894" y="6791367"/>
                </a:cubicBezTo>
                <a:cubicBezTo>
                  <a:pt x="2817031" y="6805921"/>
                  <a:pt x="2742241" y="6802625"/>
                  <a:pt x="2668277" y="6803175"/>
                </a:cubicBezTo>
                <a:cubicBezTo>
                  <a:pt x="1917915" y="6803449"/>
                  <a:pt x="1167828" y="6803725"/>
                  <a:pt x="417741" y="6803175"/>
                </a:cubicBezTo>
                <a:cubicBezTo>
                  <a:pt x="330027" y="6802625"/>
                  <a:pt x="237367" y="6799880"/>
                  <a:pt x="159829" y="6754023"/>
                </a:cubicBezTo>
                <a:cubicBezTo>
                  <a:pt x="81740" y="6713106"/>
                  <a:pt x="30597" y="6632101"/>
                  <a:pt x="14102" y="6546975"/>
                </a:cubicBezTo>
                <a:cubicBezTo>
                  <a:pt x="627" y="6476129"/>
                  <a:pt x="3653" y="6403909"/>
                  <a:pt x="3103" y="6332238"/>
                </a:cubicBezTo>
                <a:cubicBezTo>
                  <a:pt x="3376" y="5282724"/>
                  <a:pt x="3653" y="4233484"/>
                  <a:pt x="3376" y="3184244"/>
                </a:cubicBezTo>
                <a:cubicBezTo>
                  <a:pt x="3376" y="2270106"/>
                  <a:pt x="-1297" y="1355967"/>
                  <a:pt x="353" y="442103"/>
                </a:cubicBezTo>
                <a:cubicBezTo>
                  <a:pt x="1179" y="342152"/>
                  <a:pt x="78" y="235606"/>
                  <a:pt x="55344" y="148011"/>
                </a:cubicBezTo>
                <a:cubicBezTo>
                  <a:pt x="117485" y="42839"/>
                  <a:pt x="245892" y="-1098"/>
                  <a:pt x="363024" y="825"/>
                </a:cubicBezTo>
                <a:cubicBezTo>
                  <a:pt x="455685" y="-273"/>
                  <a:pt x="548345" y="0"/>
                  <a:pt x="641282" y="276"/>
                </a:cubicBezTo>
                <a:cubicBezTo>
                  <a:pt x="661903" y="-549"/>
                  <a:pt x="686649" y="8788"/>
                  <a:pt x="692424" y="30756"/>
                </a:cubicBezTo>
                <a:cubicBezTo>
                  <a:pt x="698473" y="62060"/>
                  <a:pt x="695723" y="95011"/>
                  <a:pt x="706446" y="125492"/>
                </a:cubicBezTo>
                <a:cubicBezTo>
                  <a:pt x="722119" y="177392"/>
                  <a:pt x="763638" y="219954"/>
                  <a:pt x="814505" y="238353"/>
                </a:cubicBezTo>
                <a:cubicBezTo>
                  <a:pt x="858223" y="255104"/>
                  <a:pt x="905793" y="249885"/>
                  <a:pt x="951710" y="251259"/>
                </a:cubicBezTo>
                <a:cubicBezTo>
                  <a:pt x="1352600" y="252082"/>
                  <a:pt x="1753214" y="251808"/>
                  <a:pt x="2154105" y="251534"/>
                </a:cubicBezTo>
                <a:cubicBezTo>
                  <a:pt x="2202497" y="250434"/>
                  <a:pt x="2251441" y="253456"/>
                  <a:pt x="2299833" y="247414"/>
                </a:cubicBezTo>
                <a:cubicBezTo>
                  <a:pt x="2379297" y="235606"/>
                  <a:pt x="2444737" y="164485"/>
                  <a:pt x="2449410" y="84303"/>
                </a:cubicBezTo>
                <a:cubicBezTo>
                  <a:pt x="2452710" y="59862"/>
                  <a:pt x="2447212" y="28834"/>
                  <a:pt x="2468933" y="11259"/>
                </a:cubicBezTo>
                <a:cubicBezTo>
                  <a:pt x="2486530" y="-3293"/>
                  <a:pt x="2511002" y="825"/>
                  <a:pt x="2532172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</a:t>
            </a:r>
            <a:br>
              <a:rPr lang="en-US"/>
            </a:br>
            <a:r>
              <a:rPr lang="en-US"/>
              <a:t>to add an image</a:t>
            </a:r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902FB760-5D23-36C4-3EB0-D8C8FB8CBE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199350321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compu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Background pattern&#10;&#10;Description automatically generated">
            <a:extLst>
              <a:ext uri="{FF2B5EF4-FFF2-40B4-BE49-F238E27FC236}">
                <a16:creationId xmlns:a16="http://schemas.microsoft.com/office/drawing/2014/main" id="{495FB13B-02A8-1AD3-832D-F815D6C7A53B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E38ABFA-0058-0710-2F0F-2535BF09E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1375367" y="2495910"/>
            <a:ext cx="11007306" cy="6222520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6E2F27-A20A-37D0-DF0E-1E85078DA3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24797" y="4917598"/>
            <a:ext cx="8248946" cy="6731368"/>
          </a:xfr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A933C9-D147-843A-7AE4-BC8241951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C2A77117-F009-6C4B-9800-604F6FEA5D52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F9DD6-460F-7E4A-0F05-81D2E7F9B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D5236-432C-79E0-9E8F-887DFCAF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1114-C509-D52B-06F0-9C1ECD4619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4798" y="1330049"/>
            <a:ext cx="8248948" cy="3096178"/>
          </a:xfrm>
        </p:spPr>
        <p:txBody>
          <a:bodyPr/>
          <a:lstStyle>
            <a:lvl1pPr>
              <a:lnSpc>
                <a:spcPct val="90000"/>
              </a:lnSpc>
              <a:defRPr sz="9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Add headline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0D3C0D-161B-E7E5-DC87-436592074E9D}"/>
              </a:ext>
            </a:extLst>
          </p:cNvPr>
          <p:cNvSpPr txBox="1"/>
          <p:nvPr userDrawn="1"/>
        </p:nvSpPr>
        <p:spPr>
          <a:xfrm>
            <a:off x="28794366" y="9321801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800"/>
          </a:p>
        </p:txBody>
      </p:sp>
      <p:sp>
        <p:nvSpPr>
          <p:cNvPr id="21" name="Graphic 35">
            <a:extLst>
              <a:ext uri="{FF2B5EF4-FFF2-40B4-BE49-F238E27FC236}">
                <a16:creationId xmlns:a16="http://schemas.microsoft.com/office/drawing/2014/main" id="{04489A03-5387-5C20-32AD-EBCB085C166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pic>
        <p:nvPicPr>
          <p:cNvPr id="7" name="Bildobjekt 14" descr="En bild som visar text, visa, elektronik&#10;&#10;Automatiskt genererad beskrivning">
            <a:extLst>
              <a:ext uri="{FF2B5EF4-FFF2-40B4-BE49-F238E27FC236}">
                <a16:creationId xmlns:a16="http://schemas.microsoft.com/office/drawing/2014/main" id="{C0EEBB07-701C-FDFA-4E98-85C9ADE68334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7285" y="1050586"/>
            <a:ext cx="17858434" cy="12665412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37B22F0-FE7F-9550-8DDE-013CE813391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</p:spTree>
    <p:extLst>
      <p:ext uri="{BB962C8B-B14F-4D97-AF65-F5344CB8AC3E}">
        <p14:creationId xmlns:p14="http://schemas.microsoft.com/office/powerpoint/2010/main" val="240286201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Background pattern&#10;&#10;Description automatically generated">
            <a:extLst>
              <a:ext uri="{FF2B5EF4-FFF2-40B4-BE49-F238E27FC236}">
                <a16:creationId xmlns:a16="http://schemas.microsoft.com/office/drawing/2014/main" id="{5A67F58D-4752-DDCE-BB94-B4BCE4C26CF1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30048"/>
            <a:ext cx="14395450" cy="2110576"/>
          </a:xfrm>
        </p:spPr>
        <p:txBody>
          <a:bodyPr anchor="t"/>
          <a:lstStyle>
            <a:lvl1pPr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42F50-7CD1-C445-BB68-0B2C813B2027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7C84FA-992A-5F8A-7B0E-13AA52EA0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25" y="4914901"/>
            <a:ext cx="10731502" cy="695486"/>
          </a:xfrm>
        </p:spPr>
        <p:txBody>
          <a:bodyPr/>
          <a:lstStyle>
            <a:lvl1pPr marL="0" indent="0">
              <a:buNone/>
              <a:defRPr sz="2800" b="0" i="0" cap="all" spc="120" baseline="0">
                <a:solidFill>
                  <a:schemeClr val="accent3"/>
                </a:solidFill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036065E8-7C8D-0ED8-9C33-001E2C8726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17626" y="5912892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DED3B1-8A9C-6BD7-01AD-CC5DFBF608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26" y="6584756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DDBE4B59-307E-0C2B-13F7-DFE1A3989B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26" y="7594736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410CCA9A-F207-D7B5-A43F-6BF343591D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26" y="8266600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0BFACE41-9304-EB3B-C5A8-9288A4D979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17626" y="9276580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6B12C761-09D6-4E4B-DEA1-8808F42CE6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17626" y="9948444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CA06CEF8-4054-BB83-636E-B48988153A8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334878" y="5912892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A7747C3E-A4C8-6EC7-6CD8-C4D12B71EAF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334878" y="6584756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D1517C1E-5EE9-5523-894E-08DE381DFD4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334878" y="7594736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F8543DE3-0F72-E31B-393A-78015BAE8A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334878" y="8266600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8315F3E4-AB7B-ACF2-7106-A7538110F6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34878" y="9276580"/>
            <a:ext cx="10731500" cy="631288"/>
          </a:xfrm>
        </p:spPr>
        <p:txBody>
          <a:bodyPr/>
          <a:lstStyle>
            <a:lvl1pPr marL="0" indent="0">
              <a:buNone/>
              <a:defRPr sz="4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6626041C-CDD3-BD86-0A03-F215A9CFB5D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334878" y="9948444"/>
            <a:ext cx="10731500" cy="633600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</p:spTree>
    <p:extLst>
      <p:ext uri="{BB962C8B-B14F-4D97-AF65-F5344CB8AC3E}">
        <p14:creationId xmlns:p14="http://schemas.microsoft.com/office/powerpoint/2010/main" val="170422278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+ conta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4F557106-4174-8355-F135-944F33B72125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F58EE-2D11-7A64-8F99-C01BCA8272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30048"/>
            <a:ext cx="14395450" cy="2110576"/>
          </a:xfrm>
        </p:spPr>
        <p:txBody>
          <a:bodyPr anchor="t"/>
          <a:lstStyle>
            <a:lvl1pPr>
              <a:defRPr sz="12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7F6BF3-370B-80A3-C968-459C8B26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42F50-7CD1-C445-BB68-0B2C813B2027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86DE3F-A319-E03A-4AC1-5686F0D5E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E7A947-D5B9-561A-7C31-3DE46C25E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Graphic 35">
            <a:extLst>
              <a:ext uri="{FF2B5EF4-FFF2-40B4-BE49-F238E27FC236}">
                <a16:creationId xmlns:a16="http://schemas.microsoft.com/office/drawing/2014/main" id="{1A784861-E107-5B23-3B65-0B2540A7A766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7C84FA-992A-5F8A-7B0E-13AA52EA0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7625" y="4914901"/>
            <a:ext cx="14401798" cy="695486"/>
          </a:xfrm>
        </p:spPr>
        <p:txBody>
          <a:bodyPr/>
          <a:lstStyle>
            <a:lvl1pPr marL="0" indent="0">
              <a:buNone/>
              <a:defRPr sz="2800" b="0" i="0" cap="all" spc="120" baseline="0">
                <a:solidFill>
                  <a:schemeClr val="accent3"/>
                </a:solidFill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sub header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036065E8-7C8D-0ED8-9C33-001E2C8726E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17626" y="5857225"/>
            <a:ext cx="14401800" cy="1144938"/>
          </a:xfrm>
        </p:spPr>
        <p:txBody>
          <a:bodyPr/>
          <a:lstStyle>
            <a:lvl1pPr marL="0" indent="0">
              <a:buNone/>
              <a:defRPr sz="8000" b="0" i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DED3B1-8A9C-6BD7-01AD-CC5DFBF608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7626" y="7168071"/>
            <a:ext cx="14401800" cy="695486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C89D3DB2-DD8C-380A-E192-5E334CB8AB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17626" y="8758553"/>
            <a:ext cx="14401800" cy="1144938"/>
          </a:xfrm>
        </p:spPr>
        <p:txBody>
          <a:bodyPr/>
          <a:lstStyle>
            <a:lvl1pPr marL="0" indent="0">
              <a:buNone/>
              <a:defRPr sz="8000" b="0" i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5ADD486D-10B5-3C77-FF27-82F0C7C70ED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317626" y="10069399"/>
            <a:ext cx="14401800" cy="695486"/>
          </a:xfrm>
        </p:spPr>
        <p:txBody>
          <a:bodyPr/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contact info</a:t>
            </a:r>
          </a:p>
        </p:txBody>
      </p:sp>
    </p:spTree>
    <p:extLst>
      <p:ext uri="{BB962C8B-B14F-4D97-AF65-F5344CB8AC3E}">
        <p14:creationId xmlns:p14="http://schemas.microsoft.com/office/powerpoint/2010/main" val="233412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Background pattern&#10;&#10;Description automatically generated">
            <a:extLst>
              <a:ext uri="{FF2B5EF4-FFF2-40B4-BE49-F238E27FC236}">
                <a16:creationId xmlns:a16="http://schemas.microsoft.com/office/drawing/2014/main" id="{802ED9B8-7FA8-1B50-0C0A-5D79B290FB59}"/>
              </a:ext>
            </a:extLst>
          </p:cNvPr>
          <p:cNvPicPr>
            <a:picLocks noChangeAspect="1"/>
          </p:cNvPicPr>
          <p:nvPr userDrawn="1"/>
        </p:nvPicPr>
        <p:blipFill>
          <a:blip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D4CB8FA-CE8E-181E-3BC6-FF06681639C1}"/>
              </a:ext>
            </a:extLst>
          </p:cNvPr>
          <p:cNvGrpSpPr/>
          <p:nvPr userDrawn="1"/>
        </p:nvGrpSpPr>
        <p:grpSpPr>
          <a:xfrm>
            <a:off x="19698636" y="11544301"/>
            <a:ext cx="3443940" cy="1051734"/>
            <a:chOff x="9862457" y="5564407"/>
            <a:chExt cx="1705656" cy="520885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B645F49-9488-6E00-25B2-5C70D14A5F83}"/>
                </a:ext>
              </a:extLst>
            </p:cNvPr>
            <p:cNvSpPr/>
            <p:nvPr/>
          </p:nvSpPr>
          <p:spPr>
            <a:xfrm>
              <a:off x="11357515" y="5670771"/>
              <a:ext cx="210598" cy="311652"/>
            </a:xfrm>
            <a:custGeom>
              <a:avLst/>
              <a:gdLst>
                <a:gd name="connsiteX0" fmla="*/ 359716 w 391066"/>
                <a:gd name="connsiteY0" fmla="*/ 295532 h 578716"/>
                <a:gd name="connsiteX1" fmla="*/ 248793 w 391066"/>
                <a:gd name="connsiteY1" fmla="*/ 233007 h 578716"/>
                <a:gd name="connsiteX2" fmla="*/ 183837 w 391066"/>
                <a:gd name="connsiteY2" fmla="*/ 215994 h 578716"/>
                <a:gd name="connsiteX3" fmla="*/ 118570 w 391066"/>
                <a:gd name="connsiteY3" fmla="*/ 163962 h 578716"/>
                <a:gd name="connsiteX4" fmla="*/ 192663 w 391066"/>
                <a:gd name="connsiteY4" fmla="*/ 106932 h 578716"/>
                <a:gd name="connsiteX5" fmla="*/ 268964 w 391066"/>
                <a:gd name="connsiteY5" fmla="*/ 170327 h 578716"/>
                <a:gd name="connsiteX6" fmla="*/ 269927 w 391066"/>
                <a:gd name="connsiteY6" fmla="*/ 180230 h 578716"/>
                <a:gd name="connsiteX7" fmla="*/ 386600 w 391066"/>
                <a:gd name="connsiteY7" fmla="*/ 180230 h 578716"/>
                <a:gd name="connsiteX8" fmla="*/ 386600 w 391066"/>
                <a:gd name="connsiteY8" fmla="*/ 169271 h 578716"/>
                <a:gd name="connsiteX9" fmla="*/ 336376 w 391066"/>
                <a:gd name="connsiteY9" fmla="*/ 46145 h 578716"/>
                <a:gd name="connsiteX10" fmla="*/ 200122 w 391066"/>
                <a:gd name="connsiteY10" fmla="*/ -19 h 578716"/>
                <a:gd name="connsiteX11" fmla="*/ 117202 w 391066"/>
                <a:gd name="connsiteY11" fmla="*/ 17242 h 578716"/>
                <a:gd name="connsiteX12" fmla="*/ 115772 w 391066"/>
                <a:gd name="connsiteY12" fmla="*/ 18049 h 578716"/>
                <a:gd name="connsiteX13" fmla="*/ 62471 w 391066"/>
                <a:gd name="connsiteY13" fmla="*/ 72348 h 578716"/>
                <a:gd name="connsiteX14" fmla="*/ 9387 w 391066"/>
                <a:gd name="connsiteY14" fmla="*/ 190506 h 578716"/>
                <a:gd name="connsiteX15" fmla="*/ 138709 w 391066"/>
                <a:gd name="connsiteY15" fmla="*/ 330707 h 578716"/>
                <a:gd name="connsiteX16" fmla="*/ 204629 w 391066"/>
                <a:gd name="connsiteY16" fmla="*/ 348775 h 578716"/>
                <a:gd name="connsiteX17" fmla="*/ 278474 w 391066"/>
                <a:gd name="connsiteY17" fmla="*/ 410431 h 578716"/>
                <a:gd name="connsiteX18" fmla="*/ 196921 w 391066"/>
                <a:gd name="connsiteY18" fmla="*/ 470628 h 578716"/>
                <a:gd name="connsiteX19" fmla="*/ 117389 w 391066"/>
                <a:gd name="connsiteY19" fmla="*/ 413070 h 578716"/>
                <a:gd name="connsiteX20" fmla="*/ 115990 w 391066"/>
                <a:gd name="connsiteY20" fmla="*/ 403757 h 578716"/>
                <a:gd name="connsiteX21" fmla="*/ -30 w 391066"/>
                <a:gd name="connsiteY21" fmla="*/ 403757 h 578716"/>
                <a:gd name="connsiteX22" fmla="*/ -30 w 391066"/>
                <a:gd name="connsiteY22" fmla="*/ 414747 h 578716"/>
                <a:gd name="connsiteX23" fmla="*/ 190705 w 391066"/>
                <a:gd name="connsiteY23" fmla="*/ 578697 h 578716"/>
                <a:gd name="connsiteX24" fmla="*/ 276143 w 391066"/>
                <a:gd name="connsiteY24" fmla="*/ 564944 h 578716"/>
                <a:gd name="connsiteX25" fmla="*/ 277977 w 391066"/>
                <a:gd name="connsiteY25" fmla="*/ 564106 h 578716"/>
                <a:gd name="connsiteX26" fmla="*/ 332491 w 391066"/>
                <a:gd name="connsiteY26" fmla="*/ 508566 h 578716"/>
                <a:gd name="connsiteX27" fmla="*/ 391014 w 391066"/>
                <a:gd name="connsiteY27" fmla="*/ 383919 h 578716"/>
                <a:gd name="connsiteX28" fmla="*/ 359716 w 391066"/>
                <a:gd name="connsiteY28" fmla="*/ 295532 h 578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1066" h="578716">
                  <a:moveTo>
                    <a:pt x="359716" y="295532"/>
                  </a:moveTo>
                  <a:cubicBezTo>
                    <a:pt x="335723" y="266940"/>
                    <a:pt x="298396" y="245860"/>
                    <a:pt x="248793" y="233007"/>
                  </a:cubicBezTo>
                  <a:lnTo>
                    <a:pt x="183837" y="215994"/>
                  </a:lnTo>
                  <a:cubicBezTo>
                    <a:pt x="126619" y="201403"/>
                    <a:pt x="118570" y="182341"/>
                    <a:pt x="118570" y="163962"/>
                  </a:cubicBezTo>
                  <a:cubicBezTo>
                    <a:pt x="118570" y="129812"/>
                    <a:pt x="148344" y="106932"/>
                    <a:pt x="192663" y="106932"/>
                  </a:cubicBezTo>
                  <a:cubicBezTo>
                    <a:pt x="236983" y="106932"/>
                    <a:pt x="265017" y="130030"/>
                    <a:pt x="268964" y="170327"/>
                  </a:cubicBezTo>
                  <a:lnTo>
                    <a:pt x="269927" y="180230"/>
                  </a:lnTo>
                  <a:lnTo>
                    <a:pt x="386600" y="180230"/>
                  </a:lnTo>
                  <a:lnTo>
                    <a:pt x="386600" y="169271"/>
                  </a:lnTo>
                  <a:cubicBezTo>
                    <a:pt x="386600" y="118791"/>
                    <a:pt x="369227" y="76135"/>
                    <a:pt x="336376" y="46145"/>
                  </a:cubicBezTo>
                  <a:cubicBezTo>
                    <a:pt x="303525" y="16155"/>
                    <a:pt x="256252" y="-19"/>
                    <a:pt x="200122" y="-19"/>
                  </a:cubicBezTo>
                  <a:cubicBezTo>
                    <a:pt x="152602" y="-19"/>
                    <a:pt x="124661" y="13206"/>
                    <a:pt x="117202" y="17242"/>
                  </a:cubicBezTo>
                  <a:lnTo>
                    <a:pt x="115772" y="18049"/>
                  </a:lnTo>
                  <a:lnTo>
                    <a:pt x="62471" y="72348"/>
                  </a:lnTo>
                  <a:cubicBezTo>
                    <a:pt x="26263" y="109602"/>
                    <a:pt x="9387" y="147074"/>
                    <a:pt x="9387" y="190506"/>
                  </a:cubicBezTo>
                  <a:cubicBezTo>
                    <a:pt x="9387" y="260482"/>
                    <a:pt x="52898" y="307671"/>
                    <a:pt x="138709" y="330707"/>
                  </a:cubicBezTo>
                  <a:lnTo>
                    <a:pt x="204629" y="348775"/>
                  </a:lnTo>
                  <a:cubicBezTo>
                    <a:pt x="270083" y="366813"/>
                    <a:pt x="278474" y="391183"/>
                    <a:pt x="278474" y="410431"/>
                  </a:cubicBezTo>
                  <a:cubicBezTo>
                    <a:pt x="278474" y="446444"/>
                    <a:pt x="245685" y="470628"/>
                    <a:pt x="196921" y="470628"/>
                  </a:cubicBezTo>
                  <a:cubicBezTo>
                    <a:pt x="149836" y="470628"/>
                    <a:pt x="123076" y="451256"/>
                    <a:pt x="117389" y="413070"/>
                  </a:cubicBezTo>
                  <a:lnTo>
                    <a:pt x="115990" y="403757"/>
                  </a:lnTo>
                  <a:lnTo>
                    <a:pt x="-30" y="403757"/>
                  </a:lnTo>
                  <a:lnTo>
                    <a:pt x="-30" y="414747"/>
                  </a:lnTo>
                  <a:cubicBezTo>
                    <a:pt x="-30" y="514340"/>
                    <a:pt x="74840" y="578697"/>
                    <a:pt x="190705" y="578697"/>
                  </a:cubicBezTo>
                  <a:cubicBezTo>
                    <a:pt x="228902" y="578697"/>
                    <a:pt x="261753" y="571588"/>
                    <a:pt x="276143" y="564944"/>
                  </a:cubicBezTo>
                  <a:lnTo>
                    <a:pt x="277977" y="564106"/>
                  </a:lnTo>
                  <a:lnTo>
                    <a:pt x="332491" y="508566"/>
                  </a:lnTo>
                  <a:cubicBezTo>
                    <a:pt x="371309" y="469759"/>
                    <a:pt x="391014" y="427848"/>
                    <a:pt x="391014" y="383919"/>
                  </a:cubicBezTo>
                  <a:cubicBezTo>
                    <a:pt x="391604" y="351650"/>
                    <a:pt x="380478" y="320257"/>
                    <a:pt x="359716" y="29553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CEC63BA-76C2-BD2B-7DED-7FCC16B0E468}"/>
                </a:ext>
              </a:extLst>
            </p:cNvPr>
            <p:cNvSpPr/>
            <p:nvPr/>
          </p:nvSpPr>
          <p:spPr>
            <a:xfrm>
              <a:off x="11143849" y="5590722"/>
              <a:ext cx="192259" cy="386016"/>
            </a:xfrm>
            <a:custGeom>
              <a:avLst/>
              <a:gdLst>
                <a:gd name="connsiteX0" fmla="*/ 236827 w 357011"/>
                <a:gd name="connsiteY0" fmla="*/ 159387 h 716805"/>
                <a:gd name="connsiteX1" fmla="*/ 236827 w 357011"/>
                <a:gd name="connsiteY1" fmla="*/ 0 h 716805"/>
                <a:gd name="connsiteX2" fmla="*/ 120185 w 357011"/>
                <a:gd name="connsiteY2" fmla="*/ 0 h 716805"/>
                <a:gd name="connsiteX3" fmla="*/ 120185 w 357011"/>
                <a:gd name="connsiteY3" fmla="*/ 159387 h 716805"/>
                <a:gd name="connsiteX4" fmla="*/ 0 w 357011"/>
                <a:gd name="connsiteY4" fmla="*/ 159387 h 716805"/>
                <a:gd name="connsiteX5" fmla="*/ 0 w 357011"/>
                <a:gd name="connsiteY5" fmla="*/ 269505 h 716805"/>
                <a:gd name="connsiteX6" fmla="*/ 120185 w 357011"/>
                <a:gd name="connsiteY6" fmla="*/ 269505 h 716805"/>
                <a:gd name="connsiteX7" fmla="*/ 120185 w 357011"/>
                <a:gd name="connsiteY7" fmla="*/ 716806 h 716805"/>
                <a:gd name="connsiteX8" fmla="*/ 236827 w 357011"/>
                <a:gd name="connsiteY8" fmla="*/ 716806 h 716805"/>
                <a:gd name="connsiteX9" fmla="*/ 236827 w 357011"/>
                <a:gd name="connsiteY9" fmla="*/ 269505 h 716805"/>
                <a:gd name="connsiteX10" fmla="*/ 357012 w 357011"/>
                <a:gd name="connsiteY10" fmla="*/ 269505 h 716805"/>
                <a:gd name="connsiteX11" fmla="*/ 357012 w 357011"/>
                <a:gd name="connsiteY11" fmla="*/ 159387 h 716805"/>
                <a:gd name="connsiteX12" fmla="*/ 236827 w 357011"/>
                <a:gd name="connsiteY12" fmla="*/ 159387 h 71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7011" h="716805">
                  <a:moveTo>
                    <a:pt x="236827" y="159387"/>
                  </a:moveTo>
                  <a:lnTo>
                    <a:pt x="236827" y="0"/>
                  </a:lnTo>
                  <a:lnTo>
                    <a:pt x="120185" y="0"/>
                  </a:lnTo>
                  <a:lnTo>
                    <a:pt x="120185" y="159387"/>
                  </a:lnTo>
                  <a:lnTo>
                    <a:pt x="0" y="159387"/>
                  </a:lnTo>
                  <a:lnTo>
                    <a:pt x="0" y="269505"/>
                  </a:lnTo>
                  <a:lnTo>
                    <a:pt x="120185" y="269505"/>
                  </a:lnTo>
                  <a:lnTo>
                    <a:pt x="120185" y="716806"/>
                  </a:lnTo>
                  <a:lnTo>
                    <a:pt x="236827" y="716806"/>
                  </a:lnTo>
                  <a:lnTo>
                    <a:pt x="236827" y="269505"/>
                  </a:lnTo>
                  <a:lnTo>
                    <a:pt x="357012" y="269505"/>
                  </a:lnTo>
                  <a:lnTo>
                    <a:pt x="357012" y="159387"/>
                  </a:lnTo>
                  <a:lnTo>
                    <a:pt x="236827" y="159387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654A376-2A48-D27C-2180-C4DF845B8F7E}"/>
                </a:ext>
              </a:extLst>
            </p:cNvPr>
            <p:cNvSpPr/>
            <p:nvPr/>
          </p:nvSpPr>
          <p:spPr>
            <a:xfrm>
              <a:off x="9862457" y="5564407"/>
              <a:ext cx="295929" cy="412315"/>
            </a:xfrm>
            <a:custGeom>
              <a:avLst/>
              <a:gdLst>
                <a:gd name="connsiteX0" fmla="*/ 436763 w 549519"/>
                <a:gd name="connsiteY0" fmla="*/ 353960 h 765640"/>
                <a:gd name="connsiteX1" fmla="*/ 458052 w 549519"/>
                <a:gd name="connsiteY1" fmla="*/ 332011 h 765640"/>
                <a:gd name="connsiteX2" fmla="*/ 528168 w 549519"/>
                <a:gd name="connsiteY2" fmla="*/ 185197 h 765640"/>
                <a:gd name="connsiteX3" fmla="*/ 295941 w 549519"/>
                <a:gd name="connsiteY3" fmla="*/ -19 h 765640"/>
                <a:gd name="connsiteX4" fmla="*/ -30 w 549519"/>
                <a:gd name="connsiteY4" fmla="*/ -19 h 765640"/>
                <a:gd name="connsiteX5" fmla="*/ -30 w 549519"/>
                <a:gd name="connsiteY5" fmla="*/ 765621 h 765640"/>
                <a:gd name="connsiteX6" fmla="*/ 373951 w 549519"/>
                <a:gd name="connsiteY6" fmla="*/ 765621 h 765640"/>
                <a:gd name="connsiteX7" fmla="*/ 459140 w 549519"/>
                <a:gd name="connsiteY7" fmla="*/ 680526 h 765640"/>
                <a:gd name="connsiteX8" fmla="*/ 549489 w 549519"/>
                <a:gd name="connsiteY8" fmla="*/ 510304 h 765640"/>
                <a:gd name="connsiteX9" fmla="*/ 436763 w 549519"/>
                <a:gd name="connsiteY9" fmla="*/ 353960 h 765640"/>
                <a:gd name="connsiteX10" fmla="*/ 119750 w 549519"/>
                <a:gd name="connsiteY10" fmla="*/ 433094 h 765640"/>
                <a:gd name="connsiteX11" fmla="*/ 295941 w 549519"/>
                <a:gd name="connsiteY11" fmla="*/ 433094 h 765640"/>
                <a:gd name="connsiteX12" fmla="*/ 426475 w 549519"/>
                <a:gd name="connsiteY12" fmla="*/ 541101 h 765640"/>
                <a:gd name="connsiteX13" fmla="*/ 302374 w 549519"/>
                <a:gd name="connsiteY13" fmla="*/ 651250 h 765640"/>
                <a:gd name="connsiteX14" fmla="*/ 119750 w 549519"/>
                <a:gd name="connsiteY14" fmla="*/ 651250 h 765640"/>
                <a:gd name="connsiteX15" fmla="*/ 286368 w 549519"/>
                <a:gd name="connsiteY15" fmla="*/ 320834 h 765640"/>
                <a:gd name="connsiteX16" fmla="*/ 119750 w 549519"/>
                <a:gd name="connsiteY16" fmla="*/ 320834 h 765640"/>
                <a:gd name="connsiteX17" fmla="*/ 119750 w 549519"/>
                <a:gd name="connsiteY17" fmla="*/ 114290 h 765640"/>
                <a:gd name="connsiteX18" fmla="*/ 286368 w 549519"/>
                <a:gd name="connsiteY18" fmla="*/ 114290 h 765640"/>
                <a:gd name="connsiteX19" fmla="*/ 406211 w 549519"/>
                <a:gd name="connsiteY19" fmla="*/ 216988 h 765640"/>
                <a:gd name="connsiteX20" fmla="*/ 286431 w 549519"/>
                <a:gd name="connsiteY20" fmla="*/ 32083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49519" h="765640">
                  <a:moveTo>
                    <a:pt x="436763" y="353960"/>
                  </a:moveTo>
                  <a:lnTo>
                    <a:pt x="458052" y="332011"/>
                  </a:lnTo>
                  <a:cubicBezTo>
                    <a:pt x="492737" y="296309"/>
                    <a:pt x="528168" y="250982"/>
                    <a:pt x="528168" y="185197"/>
                  </a:cubicBezTo>
                  <a:cubicBezTo>
                    <a:pt x="528168" y="93148"/>
                    <a:pt x="448387" y="-19"/>
                    <a:pt x="295941" y="-19"/>
                  </a:cubicBezTo>
                  <a:lnTo>
                    <a:pt x="-30" y="-19"/>
                  </a:lnTo>
                  <a:lnTo>
                    <a:pt x="-30" y="765621"/>
                  </a:lnTo>
                  <a:lnTo>
                    <a:pt x="373951" y="765621"/>
                  </a:lnTo>
                  <a:lnTo>
                    <a:pt x="459140" y="680526"/>
                  </a:lnTo>
                  <a:cubicBezTo>
                    <a:pt x="521610" y="617007"/>
                    <a:pt x="549489" y="577331"/>
                    <a:pt x="549489" y="510304"/>
                  </a:cubicBezTo>
                  <a:cubicBezTo>
                    <a:pt x="549489" y="445481"/>
                    <a:pt x="502993" y="382118"/>
                    <a:pt x="436763" y="353960"/>
                  </a:cubicBezTo>
                  <a:close/>
                  <a:moveTo>
                    <a:pt x="119750" y="433094"/>
                  </a:moveTo>
                  <a:lnTo>
                    <a:pt x="295941" y="433094"/>
                  </a:lnTo>
                  <a:cubicBezTo>
                    <a:pt x="392288" y="433094"/>
                    <a:pt x="426475" y="488976"/>
                    <a:pt x="426475" y="541101"/>
                  </a:cubicBezTo>
                  <a:cubicBezTo>
                    <a:pt x="426475" y="616790"/>
                    <a:pt x="362141" y="651250"/>
                    <a:pt x="302374" y="651250"/>
                  </a:cubicBezTo>
                  <a:lnTo>
                    <a:pt x="119750" y="651250"/>
                  </a:lnTo>
                  <a:close/>
                  <a:moveTo>
                    <a:pt x="286368" y="320834"/>
                  </a:moveTo>
                  <a:lnTo>
                    <a:pt x="119750" y="320834"/>
                  </a:lnTo>
                  <a:lnTo>
                    <a:pt x="119750" y="114290"/>
                  </a:lnTo>
                  <a:lnTo>
                    <a:pt x="286368" y="114290"/>
                  </a:lnTo>
                  <a:cubicBezTo>
                    <a:pt x="359157" y="114290"/>
                    <a:pt x="406211" y="154649"/>
                    <a:pt x="406211" y="216988"/>
                  </a:cubicBezTo>
                  <a:cubicBezTo>
                    <a:pt x="406274" y="278147"/>
                    <a:pt x="356981" y="320834"/>
                    <a:pt x="286431" y="32083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9A8308D-96DF-B55A-2ECE-F28B41AF58F0}"/>
                </a:ext>
              </a:extLst>
            </p:cNvPr>
            <p:cNvSpPr/>
            <p:nvPr/>
          </p:nvSpPr>
          <p:spPr>
            <a:xfrm>
              <a:off x="10411217" y="5676556"/>
              <a:ext cx="62814" cy="300183"/>
            </a:xfrm>
            <a:custGeom>
              <a:avLst/>
              <a:gdLst>
                <a:gd name="connsiteX0" fmla="*/ 0 w 116641"/>
                <a:gd name="connsiteY0" fmla="*/ 0 h 557419"/>
                <a:gd name="connsiteX1" fmla="*/ 116642 w 116641"/>
                <a:gd name="connsiteY1" fmla="*/ 0 h 557419"/>
                <a:gd name="connsiteX2" fmla="*/ 116642 w 116641"/>
                <a:gd name="connsiteY2" fmla="*/ 557419 h 557419"/>
                <a:gd name="connsiteX3" fmla="*/ 0 w 116641"/>
                <a:gd name="connsiteY3" fmla="*/ 5574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641" h="557419">
                  <a:moveTo>
                    <a:pt x="0" y="0"/>
                  </a:moveTo>
                  <a:lnTo>
                    <a:pt x="116642" y="0"/>
                  </a:lnTo>
                  <a:lnTo>
                    <a:pt x="116642" y="557419"/>
                  </a:lnTo>
                  <a:lnTo>
                    <a:pt x="0" y="5574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A141800-F545-4A1F-974C-B0986820DA33}"/>
                </a:ext>
              </a:extLst>
            </p:cNvPr>
            <p:cNvSpPr/>
            <p:nvPr/>
          </p:nvSpPr>
          <p:spPr>
            <a:xfrm>
              <a:off x="10410932" y="5571830"/>
              <a:ext cx="63852" cy="67878"/>
            </a:xfrm>
            <a:custGeom>
              <a:avLst/>
              <a:gdLst>
                <a:gd name="connsiteX0" fmla="*/ 0 w 118568"/>
                <a:gd name="connsiteY0" fmla="*/ 0 h 126044"/>
                <a:gd name="connsiteX1" fmla="*/ 118569 w 118568"/>
                <a:gd name="connsiteY1" fmla="*/ 0 h 126044"/>
                <a:gd name="connsiteX2" fmla="*/ 118569 w 118568"/>
                <a:gd name="connsiteY2" fmla="*/ 126044 h 126044"/>
                <a:gd name="connsiteX3" fmla="*/ 0 w 118568"/>
                <a:gd name="connsiteY3" fmla="*/ 126044 h 126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568" h="126044">
                  <a:moveTo>
                    <a:pt x="0" y="0"/>
                  </a:moveTo>
                  <a:lnTo>
                    <a:pt x="118569" y="0"/>
                  </a:lnTo>
                  <a:lnTo>
                    <a:pt x="118569" y="126044"/>
                  </a:lnTo>
                  <a:lnTo>
                    <a:pt x="0" y="126044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4ABEF2ED-471F-AE18-195C-7DA929555700}"/>
                </a:ext>
              </a:extLst>
            </p:cNvPr>
            <p:cNvSpPr/>
            <p:nvPr/>
          </p:nvSpPr>
          <p:spPr>
            <a:xfrm>
              <a:off x="10206003" y="5676539"/>
              <a:ext cx="160191" cy="300183"/>
            </a:xfrm>
            <a:custGeom>
              <a:avLst/>
              <a:gdLst>
                <a:gd name="connsiteX0" fmla="*/ 192912 w 297463"/>
                <a:gd name="connsiteY0" fmla="*/ -19 h 557419"/>
                <a:gd name="connsiteX1" fmla="*/ 116611 w 297463"/>
                <a:gd name="connsiteY1" fmla="*/ 78991 h 557419"/>
                <a:gd name="connsiteX2" fmla="*/ 116611 w 297463"/>
                <a:gd name="connsiteY2" fmla="*/ -19 h 557419"/>
                <a:gd name="connsiteX3" fmla="*/ -30 w 297463"/>
                <a:gd name="connsiteY3" fmla="*/ -19 h 557419"/>
                <a:gd name="connsiteX4" fmla="*/ -30 w 297463"/>
                <a:gd name="connsiteY4" fmla="*/ 557400 h 557419"/>
                <a:gd name="connsiteX5" fmla="*/ 116611 w 297463"/>
                <a:gd name="connsiteY5" fmla="*/ 557400 h 557419"/>
                <a:gd name="connsiteX6" fmla="*/ 116611 w 297463"/>
                <a:gd name="connsiteY6" fmla="*/ 227698 h 557419"/>
                <a:gd name="connsiteX7" fmla="*/ 219423 w 297463"/>
                <a:gd name="connsiteY7" fmla="*/ 119692 h 557419"/>
                <a:gd name="connsiteX8" fmla="*/ 297433 w 297463"/>
                <a:gd name="connsiteY8" fmla="*/ 119692 h 557419"/>
                <a:gd name="connsiteX9" fmla="*/ 297433 w 297463"/>
                <a:gd name="connsiteY9" fmla="*/ -19 h 55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463" h="557419">
                  <a:moveTo>
                    <a:pt x="192912" y="-19"/>
                  </a:moveTo>
                  <a:lnTo>
                    <a:pt x="116611" y="78991"/>
                  </a:lnTo>
                  <a:lnTo>
                    <a:pt x="116611" y="-19"/>
                  </a:lnTo>
                  <a:lnTo>
                    <a:pt x="-30" y="-19"/>
                  </a:lnTo>
                  <a:lnTo>
                    <a:pt x="-30" y="557400"/>
                  </a:lnTo>
                  <a:lnTo>
                    <a:pt x="116611" y="557400"/>
                  </a:lnTo>
                  <a:lnTo>
                    <a:pt x="116611" y="227698"/>
                  </a:lnTo>
                  <a:cubicBezTo>
                    <a:pt x="116611" y="157039"/>
                    <a:pt x="152167" y="119692"/>
                    <a:pt x="219423" y="119692"/>
                  </a:cubicBezTo>
                  <a:lnTo>
                    <a:pt x="297433" y="119692"/>
                  </a:lnTo>
                  <a:lnTo>
                    <a:pt x="297433" y="-19"/>
                  </a:ln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196D31E-E8AB-DA89-8D8F-0BF980902D15}"/>
                </a:ext>
              </a:extLst>
            </p:cNvPr>
            <p:cNvSpPr/>
            <p:nvPr/>
          </p:nvSpPr>
          <p:spPr>
            <a:xfrm>
              <a:off x="10857428" y="5564407"/>
              <a:ext cx="253550" cy="412315"/>
            </a:xfrm>
            <a:custGeom>
              <a:avLst/>
              <a:gdLst>
                <a:gd name="connsiteX0" fmla="*/ 256656 w 470825"/>
                <a:gd name="connsiteY0" fmla="*/ 197584 h 765640"/>
                <a:gd name="connsiteX1" fmla="*/ 177248 w 470825"/>
                <a:gd name="connsiteY1" fmla="*/ 211679 h 765640"/>
                <a:gd name="connsiteX2" fmla="*/ 116612 w 470825"/>
                <a:gd name="connsiteY2" fmla="*/ 274453 h 765640"/>
                <a:gd name="connsiteX3" fmla="*/ 116612 w 470825"/>
                <a:gd name="connsiteY3" fmla="*/ 270758 h 765640"/>
                <a:gd name="connsiteX4" fmla="*/ 116612 w 470825"/>
                <a:gd name="connsiteY4" fmla="*/ 270758 h 765640"/>
                <a:gd name="connsiteX5" fmla="*/ 116612 w 470825"/>
                <a:gd name="connsiteY5" fmla="*/ -19 h 765640"/>
                <a:gd name="connsiteX6" fmla="*/ -30 w 470825"/>
                <a:gd name="connsiteY6" fmla="*/ -19 h 765640"/>
                <a:gd name="connsiteX7" fmla="*/ -30 w 470825"/>
                <a:gd name="connsiteY7" fmla="*/ 765621 h 765640"/>
                <a:gd name="connsiteX8" fmla="*/ 116612 w 470825"/>
                <a:gd name="connsiteY8" fmla="*/ 765621 h 765640"/>
                <a:gd name="connsiteX9" fmla="*/ 116612 w 470825"/>
                <a:gd name="connsiteY9" fmla="*/ 450790 h 765640"/>
                <a:gd name="connsiteX10" fmla="*/ 238568 w 470825"/>
                <a:gd name="connsiteY10" fmla="*/ 305591 h 765640"/>
                <a:gd name="connsiteX11" fmla="*/ 323788 w 470825"/>
                <a:gd name="connsiteY11" fmla="*/ 342846 h 765640"/>
                <a:gd name="connsiteX12" fmla="*/ 355241 w 470825"/>
                <a:gd name="connsiteY12" fmla="*/ 450635 h 765640"/>
                <a:gd name="connsiteX13" fmla="*/ 355241 w 470825"/>
                <a:gd name="connsiteY13" fmla="*/ 765621 h 765640"/>
                <a:gd name="connsiteX14" fmla="*/ 470795 w 470825"/>
                <a:gd name="connsiteY14" fmla="*/ 765621 h 765640"/>
                <a:gd name="connsiteX15" fmla="*/ 470795 w 470825"/>
                <a:gd name="connsiteY15" fmla="*/ 425302 h 765640"/>
                <a:gd name="connsiteX16" fmla="*/ 256656 w 470825"/>
                <a:gd name="connsiteY16" fmla="*/ 197584 h 765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0825" h="765640">
                  <a:moveTo>
                    <a:pt x="256656" y="197584"/>
                  </a:moveTo>
                  <a:cubicBezTo>
                    <a:pt x="215320" y="197584"/>
                    <a:pt x="188592" y="206898"/>
                    <a:pt x="177248" y="211679"/>
                  </a:cubicBezTo>
                  <a:lnTo>
                    <a:pt x="116612" y="274453"/>
                  </a:lnTo>
                  <a:lnTo>
                    <a:pt x="116612" y="270758"/>
                  </a:lnTo>
                  <a:lnTo>
                    <a:pt x="116612" y="270758"/>
                  </a:lnTo>
                  <a:lnTo>
                    <a:pt x="116612" y="-19"/>
                  </a:lnTo>
                  <a:lnTo>
                    <a:pt x="-30" y="-19"/>
                  </a:lnTo>
                  <a:lnTo>
                    <a:pt x="-30" y="765621"/>
                  </a:lnTo>
                  <a:lnTo>
                    <a:pt x="116612" y="765621"/>
                  </a:lnTo>
                  <a:lnTo>
                    <a:pt x="116612" y="450790"/>
                  </a:lnTo>
                  <a:cubicBezTo>
                    <a:pt x="116612" y="361224"/>
                    <a:pt x="163231" y="305591"/>
                    <a:pt x="238568" y="305591"/>
                  </a:cubicBezTo>
                  <a:cubicBezTo>
                    <a:pt x="274838" y="305591"/>
                    <a:pt x="303493" y="318009"/>
                    <a:pt x="323788" y="342846"/>
                  </a:cubicBezTo>
                  <a:cubicBezTo>
                    <a:pt x="344083" y="367682"/>
                    <a:pt x="355241" y="405247"/>
                    <a:pt x="355241" y="450635"/>
                  </a:cubicBezTo>
                  <a:lnTo>
                    <a:pt x="355241" y="765621"/>
                  </a:lnTo>
                  <a:lnTo>
                    <a:pt x="470795" y="765621"/>
                  </a:lnTo>
                  <a:lnTo>
                    <a:pt x="470795" y="425302"/>
                  </a:lnTo>
                  <a:cubicBezTo>
                    <a:pt x="470795" y="284853"/>
                    <a:pt x="388683" y="197584"/>
                    <a:pt x="256656" y="197584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E3679F0-EA30-E1FE-0D81-971CCC9B3E26}"/>
                </a:ext>
              </a:extLst>
            </p:cNvPr>
            <p:cNvSpPr/>
            <p:nvPr/>
          </p:nvSpPr>
          <p:spPr>
            <a:xfrm>
              <a:off x="10522116" y="5670812"/>
              <a:ext cx="275258" cy="414480"/>
            </a:xfrm>
            <a:custGeom>
              <a:avLst/>
              <a:gdLst>
                <a:gd name="connsiteX0" fmla="*/ 394463 w 511135"/>
                <a:gd name="connsiteY0" fmla="*/ 10614 h 769660"/>
                <a:gd name="connsiteX1" fmla="*/ 394463 w 511135"/>
                <a:gd name="connsiteY1" fmla="*/ 58424 h 769660"/>
                <a:gd name="connsiteX2" fmla="*/ 357696 w 511135"/>
                <a:gd name="connsiteY2" fmla="*/ 29303 h 769660"/>
                <a:gd name="connsiteX3" fmla="*/ 326181 w 511135"/>
                <a:gd name="connsiteY3" fmla="*/ 13439 h 769660"/>
                <a:gd name="connsiteX4" fmla="*/ 273532 w 511135"/>
                <a:gd name="connsiteY4" fmla="*/ 1518 h 769660"/>
                <a:gd name="connsiteX5" fmla="*/ 244846 w 511135"/>
                <a:gd name="connsiteY5" fmla="*/ -3 h 769660"/>
                <a:gd name="connsiteX6" fmla="*/ 156176 w 511135"/>
                <a:gd name="connsiteY6" fmla="*/ 18034 h 769660"/>
                <a:gd name="connsiteX7" fmla="*/ 154249 w 511135"/>
                <a:gd name="connsiteY7" fmla="*/ 18903 h 769660"/>
                <a:gd name="connsiteX8" fmla="*/ 90100 w 511135"/>
                <a:gd name="connsiteY8" fmla="*/ 87203 h 769660"/>
                <a:gd name="connsiteX9" fmla="*/ -30 w 511135"/>
                <a:gd name="connsiteY9" fmla="*/ 285893 h 769660"/>
                <a:gd name="connsiteX10" fmla="*/ 68749 w 511135"/>
                <a:gd name="connsiteY10" fmla="*/ 458505 h 769660"/>
                <a:gd name="connsiteX11" fmla="*/ 255568 w 511135"/>
                <a:gd name="connsiteY11" fmla="*/ 532735 h 769660"/>
                <a:gd name="connsiteX12" fmla="*/ 343773 w 511135"/>
                <a:gd name="connsiteY12" fmla="*/ 517212 h 769660"/>
                <a:gd name="connsiteX13" fmla="*/ 394463 w 511135"/>
                <a:gd name="connsiteY13" fmla="*/ 464714 h 769660"/>
                <a:gd name="connsiteX14" fmla="*/ 394463 w 511135"/>
                <a:gd name="connsiteY14" fmla="*/ 470302 h 769660"/>
                <a:gd name="connsiteX15" fmla="*/ 394463 w 511135"/>
                <a:gd name="connsiteY15" fmla="*/ 515380 h 769660"/>
                <a:gd name="connsiteX16" fmla="*/ 394463 w 511135"/>
                <a:gd name="connsiteY16" fmla="*/ 520285 h 769660"/>
                <a:gd name="connsiteX17" fmla="*/ 394463 w 511135"/>
                <a:gd name="connsiteY17" fmla="*/ 520937 h 769660"/>
                <a:gd name="connsiteX18" fmla="*/ 359561 w 511135"/>
                <a:gd name="connsiteY18" fmla="*/ 622207 h 769660"/>
                <a:gd name="connsiteX19" fmla="*/ 264084 w 511135"/>
                <a:gd name="connsiteY19" fmla="*/ 663777 h 769660"/>
                <a:gd name="connsiteX20" fmla="*/ 147411 w 511135"/>
                <a:gd name="connsiteY20" fmla="*/ 581321 h 769660"/>
                <a:gd name="connsiteX21" fmla="*/ 146479 w 511135"/>
                <a:gd name="connsiteY21" fmla="*/ 571324 h 769660"/>
                <a:gd name="connsiteX22" fmla="*/ 26978 w 511135"/>
                <a:gd name="connsiteY22" fmla="*/ 571324 h 769660"/>
                <a:gd name="connsiteX23" fmla="*/ 27537 w 511135"/>
                <a:gd name="connsiteY23" fmla="*/ 582842 h 769660"/>
                <a:gd name="connsiteX24" fmla="*/ 255475 w 511135"/>
                <a:gd name="connsiteY24" fmla="*/ 769642 h 769660"/>
                <a:gd name="connsiteX25" fmla="*/ 356950 w 511135"/>
                <a:gd name="connsiteY25" fmla="*/ 749493 h 769660"/>
                <a:gd name="connsiteX26" fmla="*/ 358815 w 511135"/>
                <a:gd name="connsiteY26" fmla="*/ 748593 h 769660"/>
                <a:gd name="connsiteX27" fmla="*/ 438907 w 511135"/>
                <a:gd name="connsiteY27" fmla="*/ 664305 h 769660"/>
                <a:gd name="connsiteX28" fmla="*/ 511105 w 511135"/>
                <a:gd name="connsiteY28" fmla="*/ 468719 h 769660"/>
                <a:gd name="connsiteX29" fmla="*/ 511105 w 511135"/>
                <a:gd name="connsiteY29" fmla="*/ 10614 h 769660"/>
                <a:gd name="connsiteX30" fmla="*/ 361519 w 511135"/>
                <a:gd name="connsiteY30" fmla="*/ 387722 h 769660"/>
                <a:gd name="connsiteX31" fmla="*/ 270362 w 511135"/>
                <a:gd name="connsiteY31" fmla="*/ 424976 h 769660"/>
                <a:gd name="connsiteX32" fmla="*/ 164288 w 511135"/>
                <a:gd name="connsiteY32" fmla="*/ 383282 h 769660"/>
                <a:gd name="connsiteX33" fmla="*/ 113317 w 511135"/>
                <a:gd name="connsiteY33" fmla="*/ 257456 h 769660"/>
                <a:gd name="connsiteX34" fmla="*/ 245903 w 511135"/>
                <a:gd name="connsiteY34" fmla="*/ 108003 h 769660"/>
                <a:gd name="connsiteX35" fmla="*/ 401922 w 511135"/>
                <a:gd name="connsiteY35" fmla="*/ 275648 h 769660"/>
                <a:gd name="connsiteX36" fmla="*/ 361519 w 511135"/>
                <a:gd name="connsiteY36" fmla="*/ 387722 h 76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11135" h="769660">
                  <a:moveTo>
                    <a:pt x="394463" y="10614"/>
                  </a:moveTo>
                  <a:lnTo>
                    <a:pt x="394463" y="58424"/>
                  </a:lnTo>
                  <a:cubicBezTo>
                    <a:pt x="383551" y="47134"/>
                    <a:pt x="371188" y="37342"/>
                    <a:pt x="357696" y="29303"/>
                  </a:cubicBezTo>
                  <a:cubicBezTo>
                    <a:pt x="347629" y="23187"/>
                    <a:pt x="337090" y="17882"/>
                    <a:pt x="326181" y="13439"/>
                  </a:cubicBezTo>
                  <a:cubicBezTo>
                    <a:pt x="309271" y="7043"/>
                    <a:pt x="291553" y="3030"/>
                    <a:pt x="273532" y="1518"/>
                  </a:cubicBezTo>
                  <a:cubicBezTo>
                    <a:pt x="264004" y="499"/>
                    <a:pt x="254428" y="-9"/>
                    <a:pt x="244846" y="-3"/>
                  </a:cubicBezTo>
                  <a:cubicBezTo>
                    <a:pt x="214341" y="-373"/>
                    <a:pt x="184107" y="5777"/>
                    <a:pt x="156176" y="18034"/>
                  </a:cubicBezTo>
                  <a:lnTo>
                    <a:pt x="154249" y="18903"/>
                  </a:lnTo>
                  <a:lnTo>
                    <a:pt x="90100" y="87203"/>
                  </a:lnTo>
                  <a:cubicBezTo>
                    <a:pt x="30241" y="150194"/>
                    <a:pt x="-30" y="217097"/>
                    <a:pt x="-30" y="285893"/>
                  </a:cubicBezTo>
                  <a:cubicBezTo>
                    <a:pt x="-30" y="351771"/>
                    <a:pt x="24398" y="413179"/>
                    <a:pt x="68749" y="458505"/>
                  </a:cubicBezTo>
                  <a:cubicBezTo>
                    <a:pt x="116176" y="507060"/>
                    <a:pt x="180791" y="532735"/>
                    <a:pt x="255568" y="532735"/>
                  </a:cubicBezTo>
                  <a:cubicBezTo>
                    <a:pt x="298552" y="532735"/>
                    <a:pt x="328139" y="523669"/>
                    <a:pt x="343773" y="517212"/>
                  </a:cubicBezTo>
                  <a:lnTo>
                    <a:pt x="394463" y="464714"/>
                  </a:lnTo>
                  <a:cubicBezTo>
                    <a:pt x="394463" y="464714"/>
                    <a:pt x="394463" y="470396"/>
                    <a:pt x="394463" y="470302"/>
                  </a:cubicBezTo>
                  <a:lnTo>
                    <a:pt x="394463" y="515380"/>
                  </a:lnTo>
                  <a:cubicBezTo>
                    <a:pt x="394463" y="517026"/>
                    <a:pt x="394463" y="518640"/>
                    <a:pt x="394463" y="520285"/>
                  </a:cubicBezTo>
                  <a:lnTo>
                    <a:pt x="394463" y="520937"/>
                  </a:lnTo>
                  <a:cubicBezTo>
                    <a:pt x="393407" y="561296"/>
                    <a:pt x="381130" y="596999"/>
                    <a:pt x="359561" y="622207"/>
                  </a:cubicBezTo>
                  <a:cubicBezTo>
                    <a:pt x="336282" y="649403"/>
                    <a:pt x="303276" y="663777"/>
                    <a:pt x="264084" y="663777"/>
                  </a:cubicBezTo>
                  <a:cubicBezTo>
                    <a:pt x="188654" y="663777"/>
                    <a:pt x="151141" y="622363"/>
                    <a:pt x="147411" y="581321"/>
                  </a:cubicBezTo>
                  <a:lnTo>
                    <a:pt x="146479" y="571324"/>
                  </a:lnTo>
                  <a:lnTo>
                    <a:pt x="26978" y="571324"/>
                  </a:lnTo>
                  <a:lnTo>
                    <a:pt x="27537" y="582842"/>
                  </a:lnTo>
                  <a:cubicBezTo>
                    <a:pt x="32945" y="696313"/>
                    <a:pt x="122423" y="769642"/>
                    <a:pt x="255475" y="769642"/>
                  </a:cubicBezTo>
                  <a:cubicBezTo>
                    <a:pt x="309833" y="769642"/>
                    <a:pt x="346881" y="754119"/>
                    <a:pt x="356950" y="749493"/>
                  </a:cubicBezTo>
                  <a:lnTo>
                    <a:pt x="358815" y="748593"/>
                  </a:lnTo>
                  <a:lnTo>
                    <a:pt x="438907" y="664305"/>
                  </a:lnTo>
                  <a:cubicBezTo>
                    <a:pt x="499015" y="601997"/>
                    <a:pt x="511105" y="543228"/>
                    <a:pt x="511105" y="468719"/>
                  </a:cubicBezTo>
                  <a:lnTo>
                    <a:pt x="511105" y="10614"/>
                  </a:lnTo>
                  <a:close/>
                  <a:moveTo>
                    <a:pt x="361519" y="387722"/>
                  </a:moveTo>
                  <a:cubicBezTo>
                    <a:pt x="337712" y="412092"/>
                    <a:pt x="306197" y="424976"/>
                    <a:pt x="270362" y="424976"/>
                  </a:cubicBezTo>
                  <a:cubicBezTo>
                    <a:pt x="231044" y="424734"/>
                    <a:pt x="193226" y="409870"/>
                    <a:pt x="164288" y="383282"/>
                  </a:cubicBezTo>
                  <a:cubicBezTo>
                    <a:pt x="141040" y="361768"/>
                    <a:pt x="113317" y="322465"/>
                    <a:pt x="113317" y="257456"/>
                  </a:cubicBezTo>
                  <a:cubicBezTo>
                    <a:pt x="113317" y="169473"/>
                    <a:pt x="167831" y="108003"/>
                    <a:pt x="245903" y="108003"/>
                  </a:cubicBezTo>
                  <a:cubicBezTo>
                    <a:pt x="306819" y="108003"/>
                    <a:pt x="398628" y="152678"/>
                    <a:pt x="401922" y="275648"/>
                  </a:cubicBezTo>
                  <a:cubicBezTo>
                    <a:pt x="402948" y="320291"/>
                    <a:pt x="388620" y="360029"/>
                    <a:pt x="361519" y="387722"/>
                  </a:cubicBezTo>
                  <a:close/>
                </a:path>
              </a:pathLst>
            </a:custGeom>
            <a:solidFill>
              <a:srgbClr val="000000"/>
            </a:solidFill>
            <a:ln w="31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480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4EF938DC-181D-0692-6034-650F9EB20D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7150" y="3369919"/>
            <a:ext cx="21809076" cy="3875086"/>
          </a:xfrm>
        </p:spPr>
        <p:txBody>
          <a:bodyPr anchor="b"/>
          <a:lstStyle>
            <a:lvl1pPr algn="ctr">
              <a:lnSpc>
                <a:spcPct val="90000"/>
              </a:lnSpc>
              <a:defRPr sz="14000" b="0" i="0" baseline="0">
                <a:solidFill>
                  <a:schemeClr val="tx1"/>
                </a:solidFill>
                <a:latin typeface="Basis Grotesque Light" panose="020B0303030604040103" pitchFamily="34" charset="0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565F7D-7297-151F-F6B1-5B41FB8E3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3DF0210-C27B-9860-E813-DC0E7AE6F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CE7F80-F1D4-1D19-1DCE-87923A10F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845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6" y="1314451"/>
            <a:ext cx="18068924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3A764-4870-3D46-AC1F-49A3D3E2ED4E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5" y="4914901"/>
            <a:ext cx="14394622" cy="7461250"/>
          </a:xfrm>
        </p:spPr>
        <p:txBody>
          <a:bodyPr/>
          <a:lstStyle>
            <a:lvl1pPr>
              <a:defRPr sz="320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41998526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+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7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15E5-03E4-584F-8AB2-5EA69E94EEEE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2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796" y="4914901"/>
            <a:ext cx="11520000" cy="607993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0D5BFAA-79CD-A25C-EB75-1F7A1F70357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4910388" y="4914901"/>
            <a:ext cx="8225836" cy="6080126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on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9979205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+ text +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B026D23-3F6A-96C0-3327-BDC7063F7A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4078056" y="7836060"/>
            <a:ext cx="6146800" cy="4540092"/>
          </a:xfrm>
          <a:custGeom>
            <a:avLst/>
            <a:gdLst>
              <a:gd name="connsiteX0" fmla="*/ 0 w 3073400"/>
              <a:gd name="connsiteY0" fmla="*/ 0 h 2270046"/>
              <a:gd name="connsiteX1" fmla="*/ 1455683 w 3073400"/>
              <a:gd name="connsiteY1" fmla="*/ 0 h 2270046"/>
              <a:gd name="connsiteX2" fmla="*/ 1455683 w 3073400"/>
              <a:gd name="connsiteY2" fmla="*/ 811054 h 2270046"/>
              <a:gd name="connsiteX3" fmla="*/ 3073400 w 3073400"/>
              <a:gd name="connsiteY3" fmla="*/ 811054 h 2270046"/>
              <a:gd name="connsiteX4" fmla="*/ 3073400 w 3073400"/>
              <a:gd name="connsiteY4" fmla="*/ 2270046 h 2270046"/>
              <a:gd name="connsiteX5" fmla="*/ 0 w 3073400"/>
              <a:gd name="connsiteY5" fmla="*/ 2270046 h 2270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73400" h="2270046">
                <a:moveTo>
                  <a:pt x="0" y="0"/>
                </a:moveTo>
                <a:lnTo>
                  <a:pt x="1455683" y="0"/>
                </a:lnTo>
                <a:lnTo>
                  <a:pt x="1455683" y="811054"/>
                </a:lnTo>
                <a:lnTo>
                  <a:pt x="3073400" y="811054"/>
                </a:lnTo>
                <a:lnTo>
                  <a:pt x="3073400" y="2270046"/>
                </a:lnTo>
                <a:lnTo>
                  <a:pt x="0" y="227004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tIns="720000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D877A837-6A69-1F84-F871-562BBD4AE0D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89422" y="4918076"/>
            <a:ext cx="6146800" cy="4540092"/>
          </a:xfrm>
          <a:solidFill>
            <a:schemeClr val="bg1">
              <a:lumMod val="85000"/>
            </a:schemeClr>
          </a:solidFill>
        </p:spPr>
        <p:txBody>
          <a:bodyPr tIns="720000" anchor="ctr"/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on the icon to add an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BEBF8-440E-E081-9A0E-F6D96B171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3975" y="1314451"/>
            <a:ext cx="21812250" cy="3073398"/>
          </a:xfrm>
        </p:spPr>
        <p:txBody>
          <a:bodyPr/>
          <a:lstStyle>
            <a:lvl1pPr>
              <a:defRPr baseline="0">
                <a:solidFill>
                  <a:schemeClr val="accent3"/>
                </a:solidFill>
                <a:latin typeface="+mj-lt"/>
              </a:defRPr>
            </a:lvl1pPr>
          </a:lstStyle>
          <a:p>
            <a:r>
              <a:rPr lang="en-US"/>
              <a:t>Click to add a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D9B68-3DC9-BDB7-9005-DF9F06DA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4ECE7-333A-4842-8C44-1894903BB9D4}" type="datetime1">
              <a:rPr lang="sv-SE" smtClean="0"/>
              <a:t>2024-09-08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44AB15-CE8E-2AED-16E2-199B5D2CC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Brights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C211A-D10C-C8C2-17AA-F52095FB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54AB67-9587-C8CB-9FA5-DE8C2EDA10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4800" y="706652"/>
            <a:ext cx="10867200" cy="409880"/>
          </a:xfrm>
        </p:spPr>
        <p:txBody>
          <a:bodyPr/>
          <a:lstStyle>
            <a:lvl1pPr marL="0" indent="0">
              <a:buNone/>
              <a:defRPr sz="1800" b="0" i="0" cap="all" spc="120" baseline="0">
                <a:latin typeface="Basis Grotesque Medium" panose="020B0503030604040103" pitchFamily="34" charset="0"/>
              </a:defRPr>
            </a:lvl1pPr>
          </a:lstStyle>
          <a:p>
            <a:pPr lvl="0"/>
            <a:r>
              <a:rPr lang="en-US"/>
              <a:t>Click to add a chapter/sub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21E5D36-BBAC-CBC7-BB08-86C0DD471F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24802" y="4914901"/>
            <a:ext cx="11520000" cy="7461250"/>
          </a:xfrm>
        </p:spPr>
        <p:txBody>
          <a:bodyPr/>
          <a:lstStyle>
            <a:lvl1pPr>
              <a:defRPr sz="3200"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Graphic 35">
            <a:extLst>
              <a:ext uri="{FF2B5EF4-FFF2-40B4-BE49-F238E27FC236}">
                <a16:creationId xmlns:a16="http://schemas.microsoft.com/office/drawing/2014/main" id="{E3542193-DEE2-151A-E2BB-0B551E0F5122}"/>
              </a:ext>
            </a:extLst>
          </p:cNvPr>
          <p:cNvSpPr/>
          <p:nvPr userDrawn="1"/>
        </p:nvSpPr>
        <p:spPr>
          <a:xfrm>
            <a:off x="22618884" y="11648966"/>
            <a:ext cx="524760" cy="727184"/>
          </a:xfrm>
          <a:custGeom>
            <a:avLst/>
            <a:gdLst>
              <a:gd name="connsiteX0" fmla="*/ 144617 w 181851"/>
              <a:gd name="connsiteY0" fmla="*/ 117360 h 253645"/>
              <a:gd name="connsiteX1" fmla="*/ 151714 w 181851"/>
              <a:gd name="connsiteY1" fmla="*/ 110057 h 253645"/>
              <a:gd name="connsiteX2" fmla="*/ 174960 w 181851"/>
              <a:gd name="connsiteY2" fmla="*/ 61406 h 253645"/>
              <a:gd name="connsiteX3" fmla="*/ 98126 w 181851"/>
              <a:gd name="connsiteY3" fmla="*/ 0 h 253645"/>
              <a:gd name="connsiteX4" fmla="*/ 0 w 181851"/>
              <a:gd name="connsiteY4" fmla="*/ 0 h 253645"/>
              <a:gd name="connsiteX5" fmla="*/ 0 w 181851"/>
              <a:gd name="connsiteY5" fmla="*/ 253646 h 253645"/>
              <a:gd name="connsiteX6" fmla="*/ 123737 w 181851"/>
              <a:gd name="connsiteY6" fmla="*/ 253646 h 253645"/>
              <a:gd name="connsiteX7" fmla="*/ 151920 w 181851"/>
              <a:gd name="connsiteY7" fmla="*/ 225463 h 253645"/>
              <a:gd name="connsiteX8" fmla="*/ 181851 w 181851"/>
              <a:gd name="connsiteY8" fmla="*/ 169097 h 253645"/>
              <a:gd name="connsiteX9" fmla="*/ 144617 w 181851"/>
              <a:gd name="connsiteY9" fmla="*/ 117360 h 253645"/>
              <a:gd name="connsiteX10" fmla="*/ 39600 w 181851"/>
              <a:gd name="connsiteY10" fmla="*/ 143589 h 253645"/>
              <a:gd name="connsiteX11" fmla="*/ 97920 w 181851"/>
              <a:gd name="connsiteY11" fmla="*/ 143589 h 253645"/>
              <a:gd name="connsiteX12" fmla="*/ 141120 w 181851"/>
              <a:gd name="connsiteY12" fmla="*/ 179383 h 253645"/>
              <a:gd name="connsiteX13" fmla="*/ 100080 w 181851"/>
              <a:gd name="connsiteY13" fmla="*/ 215897 h 253645"/>
              <a:gd name="connsiteX14" fmla="*/ 39703 w 181851"/>
              <a:gd name="connsiteY14" fmla="*/ 215897 h 253645"/>
              <a:gd name="connsiteX15" fmla="*/ 39703 w 181851"/>
              <a:gd name="connsiteY15" fmla="*/ 143589 h 253645"/>
              <a:gd name="connsiteX16" fmla="*/ 94834 w 181851"/>
              <a:gd name="connsiteY16" fmla="*/ 106354 h 253645"/>
              <a:gd name="connsiteX17" fmla="*/ 39703 w 181851"/>
              <a:gd name="connsiteY17" fmla="*/ 106354 h 253645"/>
              <a:gd name="connsiteX18" fmla="*/ 39703 w 181851"/>
              <a:gd name="connsiteY18" fmla="*/ 37954 h 253645"/>
              <a:gd name="connsiteX19" fmla="*/ 94834 w 181851"/>
              <a:gd name="connsiteY19" fmla="*/ 37954 h 253645"/>
              <a:gd name="connsiteX20" fmla="*/ 134537 w 181851"/>
              <a:gd name="connsiteY20" fmla="*/ 72000 h 253645"/>
              <a:gd name="connsiteX21" fmla="*/ 94834 w 181851"/>
              <a:gd name="connsiteY21" fmla="*/ 106354 h 25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1851" h="253645">
                <a:moveTo>
                  <a:pt x="144617" y="117360"/>
                </a:moveTo>
                <a:lnTo>
                  <a:pt x="151714" y="110057"/>
                </a:lnTo>
                <a:cubicBezTo>
                  <a:pt x="163234" y="98229"/>
                  <a:pt x="174960" y="83211"/>
                  <a:pt x="174960" y="61406"/>
                </a:cubicBezTo>
                <a:cubicBezTo>
                  <a:pt x="174960" y="30960"/>
                  <a:pt x="148526" y="0"/>
                  <a:pt x="98126" y="0"/>
                </a:cubicBezTo>
                <a:lnTo>
                  <a:pt x="0" y="0"/>
                </a:lnTo>
                <a:lnTo>
                  <a:pt x="0" y="253646"/>
                </a:lnTo>
                <a:lnTo>
                  <a:pt x="123737" y="253646"/>
                </a:lnTo>
                <a:lnTo>
                  <a:pt x="151920" y="225463"/>
                </a:lnTo>
                <a:cubicBezTo>
                  <a:pt x="172594" y="204377"/>
                  <a:pt x="181851" y="191314"/>
                  <a:pt x="181851" y="169097"/>
                </a:cubicBezTo>
                <a:cubicBezTo>
                  <a:pt x="181851" y="147703"/>
                  <a:pt x="166423" y="126720"/>
                  <a:pt x="144617" y="117360"/>
                </a:cubicBezTo>
                <a:close/>
                <a:moveTo>
                  <a:pt x="39600" y="143589"/>
                </a:moveTo>
                <a:lnTo>
                  <a:pt x="97920" y="143589"/>
                </a:lnTo>
                <a:cubicBezTo>
                  <a:pt x="129806" y="143589"/>
                  <a:pt x="141120" y="162103"/>
                  <a:pt x="141120" y="179383"/>
                </a:cubicBezTo>
                <a:cubicBezTo>
                  <a:pt x="141120" y="204480"/>
                  <a:pt x="119829" y="215897"/>
                  <a:pt x="100080" y="215897"/>
                </a:cubicBezTo>
                <a:lnTo>
                  <a:pt x="39703" y="215897"/>
                </a:lnTo>
                <a:lnTo>
                  <a:pt x="39703" y="143589"/>
                </a:lnTo>
                <a:close/>
                <a:moveTo>
                  <a:pt x="94834" y="106354"/>
                </a:moveTo>
                <a:lnTo>
                  <a:pt x="39703" y="106354"/>
                </a:lnTo>
                <a:lnTo>
                  <a:pt x="39703" y="37954"/>
                </a:lnTo>
                <a:lnTo>
                  <a:pt x="94834" y="37954"/>
                </a:lnTo>
                <a:cubicBezTo>
                  <a:pt x="118903" y="37954"/>
                  <a:pt x="134537" y="51326"/>
                  <a:pt x="134537" y="72000"/>
                </a:cubicBezTo>
                <a:cubicBezTo>
                  <a:pt x="134434" y="92263"/>
                  <a:pt x="118183" y="106354"/>
                  <a:pt x="94834" y="106354"/>
                </a:cubicBezTo>
                <a:close/>
              </a:path>
            </a:pathLst>
          </a:custGeom>
          <a:solidFill>
            <a:srgbClr val="000000"/>
          </a:solidFill>
          <a:ln w="10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113045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, and humm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,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1.xml"/><Relationship Id="rId41" Type="http://schemas.openxmlformats.org/officeDocument/2006/relationships/slideLayout" Target="../slideLayouts/slideLayout6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6" r:id="rId4"/>
    <p:sldLayoutId id="2147483657" r:id="rId5"/>
    <p:sldLayoutId id="2147483659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735" r:id="rId12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0344F-DFCF-307D-E95A-7A0E0B44A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975" y="1314451"/>
            <a:ext cx="21818598" cy="14620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FB3D8-5E4B-0181-EC57-53AEF1503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4801" y="4914901"/>
            <a:ext cx="21818598" cy="746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09CAF-1F77-2375-A26A-53516627C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30400" y="12903202"/>
            <a:ext cx="1045328" cy="27304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F046471B-A615-C541-840B-D73AC069F161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1CBC0-3692-216F-2BEE-37792F921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23972" y="12903201"/>
            <a:ext cx="1497600" cy="2730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0D858-4F80-C048-A4EE-CD994C5DB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40800" y="12903202"/>
            <a:ext cx="627768" cy="27304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2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hdr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3200" indent="-313200" algn="l" defTabSz="1828800" rtl="0" eaLnBrk="1" latinLnBrk="0" hangingPunct="1">
        <a:lnSpc>
          <a:spcPct val="110000"/>
        </a:lnSpc>
        <a:spcBef>
          <a:spcPts val="2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34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76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4">
          <p15:clr>
            <a:srgbClr val="000000"/>
          </p15:clr>
        </p15:guide>
        <p15:guide id="2" pos="3840">
          <p15:clr>
            <a:srgbClr val="C35EA4"/>
          </p15:clr>
        </p15:guide>
        <p15:guide id="3" orient="horz" pos="2160">
          <p15:clr>
            <a:srgbClr val="C35EA4"/>
          </p15:clr>
        </p15:guide>
        <p15:guide id="4" orient="horz" pos="3898">
          <p15:clr>
            <a:srgbClr val="000000"/>
          </p15:clr>
        </p15:guide>
        <p15:guide id="5" orient="horz" pos="1548">
          <p15:clr>
            <a:srgbClr val="A4A3A4"/>
          </p15:clr>
        </p15:guide>
        <p15:guide id="6" pos="415">
          <p15:clr>
            <a:srgbClr val="000000"/>
          </p15:clr>
        </p15:guide>
        <p15:guide id="7" pos="1481">
          <p15:clr>
            <a:srgbClr val="A4A3A4"/>
          </p15:clr>
        </p15:guide>
        <p15:guide id="8" pos="1572">
          <p15:clr>
            <a:srgbClr val="A4A3A4"/>
          </p15:clr>
        </p15:guide>
        <p15:guide id="9" pos="2638">
          <p15:clr>
            <a:srgbClr val="A4A3A4"/>
          </p15:clr>
        </p15:guide>
        <p15:guide id="10" pos="2729">
          <p15:clr>
            <a:srgbClr val="A4A3A4"/>
          </p15:clr>
        </p15:guide>
        <p15:guide id="11" pos="3795">
          <p15:clr>
            <a:srgbClr val="A4A3A4"/>
          </p15:clr>
        </p15:guide>
        <p15:guide id="12" pos="3885">
          <p15:clr>
            <a:srgbClr val="A4A3A4"/>
          </p15:clr>
        </p15:guide>
        <p15:guide id="13" pos="4951">
          <p15:clr>
            <a:srgbClr val="A4A3A4"/>
          </p15:clr>
        </p15:guide>
        <p15:guide id="14" pos="5042">
          <p15:clr>
            <a:srgbClr val="A4A3A4"/>
          </p15:clr>
        </p15:guide>
        <p15:guide id="15" pos="6108">
          <p15:clr>
            <a:srgbClr val="A4A3A4"/>
          </p15:clr>
        </p15:guide>
        <p15:guide id="16" pos="6199">
          <p15:clr>
            <a:srgbClr val="A4A3A4"/>
          </p15:clr>
        </p15:guide>
        <p15:guide id="17" pos="7287">
          <p15:clr>
            <a:srgbClr val="00000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E0344F-DFCF-307D-E95A-7A0E0B44A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975" y="1314451"/>
            <a:ext cx="21818598" cy="14620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FB3D8-5E4B-0181-EC57-53AEF1503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4801" y="4914901"/>
            <a:ext cx="21818598" cy="7461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09CAF-1F77-2375-A26A-53516627C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30400" y="12903202"/>
            <a:ext cx="1045328" cy="27304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0F48B59F-595D-594F-9854-C9B0426CF693}" type="datetime1">
              <a:rPr lang="en-US" noProof="0" smtClean="0"/>
              <a:t>9/8/2024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1CBC0-3692-216F-2BEE-37792F921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24800" y="12903201"/>
            <a:ext cx="1497600" cy="27305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© Brights 2022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0D858-4F80-C048-A4EE-CD994C5DB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40800" y="12903202"/>
            <a:ext cx="627768" cy="273048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524A478F-FDDB-4D65-B63E-84F5DEFD85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3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  <p:sldLayoutId id="2147483726" r:id="rId34"/>
    <p:sldLayoutId id="2147483727" r:id="rId35"/>
    <p:sldLayoutId id="2147483728" r:id="rId36"/>
    <p:sldLayoutId id="2147483729" r:id="rId37"/>
    <p:sldLayoutId id="2147483730" r:id="rId38"/>
    <p:sldLayoutId id="2147483731" r:id="rId39"/>
    <p:sldLayoutId id="2147483732" r:id="rId40"/>
    <p:sldLayoutId id="2147483733" r:id="rId41"/>
  </p:sldLayoutIdLst>
  <p:hf hdr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3200" indent="-313200" algn="l" defTabSz="1828800" rtl="0" eaLnBrk="1" latinLnBrk="0" hangingPunct="1">
        <a:lnSpc>
          <a:spcPct val="110000"/>
        </a:lnSpc>
        <a:spcBef>
          <a:spcPts val="2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34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476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13200" algn="l" defTabSz="1828800" rtl="0" eaLnBrk="1" latinLnBrk="0" hangingPunct="1">
        <a:lnSpc>
          <a:spcPct val="11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4">
          <p15:clr>
            <a:srgbClr val="000000"/>
          </p15:clr>
        </p15:guide>
        <p15:guide id="2" pos="3840">
          <p15:clr>
            <a:srgbClr val="C35EA4"/>
          </p15:clr>
        </p15:guide>
        <p15:guide id="3" orient="horz" pos="2160">
          <p15:clr>
            <a:srgbClr val="C35EA4"/>
          </p15:clr>
        </p15:guide>
        <p15:guide id="4" orient="horz" pos="3898">
          <p15:clr>
            <a:srgbClr val="000000"/>
          </p15:clr>
        </p15:guide>
        <p15:guide id="5" orient="horz" pos="1548">
          <p15:clr>
            <a:srgbClr val="A4A3A4"/>
          </p15:clr>
        </p15:guide>
        <p15:guide id="6" pos="415">
          <p15:clr>
            <a:srgbClr val="000000"/>
          </p15:clr>
        </p15:guide>
        <p15:guide id="7" pos="1481">
          <p15:clr>
            <a:srgbClr val="A4A3A4"/>
          </p15:clr>
        </p15:guide>
        <p15:guide id="8" pos="1572">
          <p15:clr>
            <a:srgbClr val="A4A3A4"/>
          </p15:clr>
        </p15:guide>
        <p15:guide id="9" pos="2638">
          <p15:clr>
            <a:srgbClr val="A4A3A4"/>
          </p15:clr>
        </p15:guide>
        <p15:guide id="10" pos="2729">
          <p15:clr>
            <a:srgbClr val="A4A3A4"/>
          </p15:clr>
        </p15:guide>
        <p15:guide id="11" pos="3795">
          <p15:clr>
            <a:srgbClr val="A4A3A4"/>
          </p15:clr>
        </p15:guide>
        <p15:guide id="12" pos="3885">
          <p15:clr>
            <a:srgbClr val="A4A3A4"/>
          </p15:clr>
        </p15:guide>
        <p15:guide id="13" pos="4951">
          <p15:clr>
            <a:srgbClr val="A4A3A4"/>
          </p15:clr>
        </p15:guide>
        <p15:guide id="14" pos="5042">
          <p15:clr>
            <a:srgbClr val="A4A3A4"/>
          </p15:clr>
        </p15:guide>
        <p15:guide id="15" pos="6108">
          <p15:clr>
            <a:srgbClr val="A4A3A4"/>
          </p15:clr>
        </p15:guide>
        <p15:guide id="16" pos="6199">
          <p15:clr>
            <a:srgbClr val="A4A3A4"/>
          </p15:clr>
        </p15:guide>
        <p15:guide id="17" pos="7287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4A4FC-A45D-2D25-37AC-FD6E0971C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Always learning.">
            <a:extLst>
              <a:ext uri="{FF2B5EF4-FFF2-40B4-BE49-F238E27FC236}">
                <a16:creationId xmlns:a16="http://schemas.microsoft.com/office/drawing/2014/main" id="{1D744DF2-5E89-A473-4F95-E3E2C994BAD2}"/>
              </a:ext>
            </a:extLst>
          </p:cNvPr>
          <p:cNvSpPr txBox="1"/>
          <p:nvPr/>
        </p:nvSpPr>
        <p:spPr>
          <a:xfrm>
            <a:off x="2438604" y="5611959"/>
            <a:ext cx="102657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 spc="90">
                <a:solidFill>
                  <a:srgbClr val="FFFFFF"/>
                </a:solidFill>
                <a:latin typeface="Basis Grotesque Light"/>
                <a:ea typeface="Basis Grotesque Light"/>
                <a:cs typeface="Basis Grotesque Light"/>
                <a:sym typeface="Basis Grotesque Light"/>
              </a:defRPr>
            </a:lvl1pPr>
          </a:lstStyle>
          <a:p>
            <a:endParaRPr lang="en-US" sz="6600"/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029A714-97AB-4825-E2B7-61D1ABA4A25B}"/>
              </a:ext>
            </a:extLst>
          </p:cNvPr>
          <p:cNvSpPr txBox="1"/>
          <p:nvPr/>
        </p:nvSpPr>
        <p:spPr>
          <a:xfrm>
            <a:off x="23476887" y="16680438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7C8F2C67-6CA8-FC56-E950-0A9263F06EBB}"/>
              </a:ext>
            </a:extLst>
          </p:cNvPr>
          <p:cNvSpPr/>
          <p:nvPr/>
        </p:nvSpPr>
        <p:spPr>
          <a:xfrm>
            <a:off x="-1" y="0"/>
            <a:ext cx="8610601" cy="13716000"/>
          </a:xfrm>
          <a:prstGeom prst="rect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3" name="Bildobjekt 12" descr="En bild som visar Människoansikte, person, svart och vit, klädsel&#10;&#10;Automatiskt genererad beskrivning">
            <a:extLst>
              <a:ext uri="{FF2B5EF4-FFF2-40B4-BE49-F238E27FC236}">
                <a16:creationId xmlns:a16="http://schemas.microsoft.com/office/drawing/2014/main" id="{A121FCCE-BDDF-821B-6D9F-D0A3185BB4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0"/>
            <a:ext cx="20666637" cy="11582400"/>
          </a:xfrm>
          <a:prstGeom prst="rect">
            <a:avLst/>
          </a:prstGeom>
        </p:spPr>
      </p:pic>
      <p:sp>
        <p:nvSpPr>
          <p:cNvPr id="9" name="Rektangel 8">
            <a:extLst>
              <a:ext uri="{FF2B5EF4-FFF2-40B4-BE49-F238E27FC236}">
                <a16:creationId xmlns:a16="http://schemas.microsoft.com/office/drawing/2014/main" id="{2D4DCEDB-9BF8-2EB1-0832-D4CBFEDFF449}"/>
              </a:ext>
            </a:extLst>
          </p:cNvPr>
          <p:cNvSpPr/>
          <p:nvPr/>
        </p:nvSpPr>
        <p:spPr>
          <a:xfrm>
            <a:off x="1" y="11502189"/>
            <a:ext cx="24383999" cy="2213811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8" name="Bildobjekt 17">
            <a:extLst>
              <a:ext uri="{FF2B5EF4-FFF2-40B4-BE49-F238E27FC236}">
                <a16:creationId xmlns:a16="http://schemas.microsoft.com/office/drawing/2014/main" id="{14B0A881-5CF4-6725-2ECE-491DE77A0E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6886" y="11882582"/>
            <a:ext cx="1701800" cy="558800"/>
          </a:xfrm>
          <a:prstGeom prst="rect">
            <a:avLst/>
          </a:prstGeom>
        </p:spPr>
      </p:pic>
      <p:sp>
        <p:nvSpPr>
          <p:cNvPr id="15" name="Always learning.">
            <a:extLst>
              <a:ext uri="{FF2B5EF4-FFF2-40B4-BE49-F238E27FC236}">
                <a16:creationId xmlns:a16="http://schemas.microsoft.com/office/drawing/2014/main" id="{85F6FFF9-FF31-6D14-B8AF-3EA584101B30}"/>
              </a:ext>
            </a:extLst>
          </p:cNvPr>
          <p:cNvSpPr txBox="1"/>
          <p:nvPr/>
        </p:nvSpPr>
        <p:spPr>
          <a:xfrm>
            <a:off x="1216636" y="2869503"/>
            <a:ext cx="15090164" cy="3734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3000" spc="90">
                <a:solidFill>
                  <a:srgbClr val="FFFFFF"/>
                </a:solidFill>
                <a:latin typeface="Basis Grotesque Light"/>
                <a:ea typeface="Basis Grotesque Light"/>
                <a:cs typeface="Basis Grotesque Light"/>
                <a:sym typeface="Basis Grotesque Light"/>
              </a:defRPr>
            </a:lvl1pPr>
          </a:lstStyle>
          <a:p>
            <a:r>
              <a:rPr lang="en-US" sz="11800" dirty="0">
                <a:solidFill>
                  <a:srgbClr val="FFFF64"/>
                </a:solidFill>
                <a:latin typeface="Basis Grotesque Medium" panose="020B0503030604040103" pitchFamily="34" charset="0"/>
              </a:rPr>
              <a:t>Team D</a:t>
            </a:r>
          </a:p>
          <a:p>
            <a:r>
              <a:rPr lang="en-US" sz="11800" dirty="0">
                <a:solidFill>
                  <a:srgbClr val="FFFF64"/>
                </a:solidFill>
                <a:latin typeface="Basis Grotesque Medium" panose="020B0503030604040103" pitchFamily="34" charset="0"/>
              </a:rPr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67911878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8000" dirty="0">
                <a:solidFill>
                  <a:srgbClr val="402869"/>
                </a:solidFill>
              </a:rPr>
              <a:t>Experiences &amp; learning outcomes	</a:t>
            </a:r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82A504-1B4D-33EB-E96B-C5534D5E851A}"/>
              </a:ext>
            </a:extLst>
          </p:cNvPr>
          <p:cNvSpPr txBox="1"/>
          <p:nvPr/>
        </p:nvSpPr>
        <p:spPr>
          <a:xfrm>
            <a:off x="1085279" y="3618775"/>
            <a:ext cx="14736358" cy="37959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From the beginning, our team decided to work together in Teams, since the </a:t>
            </a:r>
          </a:p>
          <a:p>
            <a:pPr marL="0" marR="0" indent="0" algn="l" defTabSz="2438338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project was hard to cut in to </a:t>
            </a:r>
            <a:r>
              <a:rPr lang="en-US" dirty="0"/>
              <a:t>smaller tasks to work on individually.</a:t>
            </a:r>
          </a:p>
          <a:p>
            <a:pPr marL="0" marR="0" indent="0" algn="l" defTabSz="2438338" rtl="0" fontAlgn="auto" latinLnBrk="0" hangingPunc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Overall, our project went well, and we didn’t run into  any bigger hurdles.  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In the beginning of the project, we had some minor technical issues that we wer</a:t>
            </a:r>
            <a:r>
              <a:rPr lang="en-US" dirty="0"/>
              <a:t>e able to solve ourselves.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/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We learned that we can do a lot more than we thought we could.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E7B350-4208-FB1F-428D-1FAB0873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300" y="8693364"/>
            <a:ext cx="11106721" cy="20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617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ktangel med rundade hörn 29">
            <a:extLst>
              <a:ext uri="{FF2B5EF4-FFF2-40B4-BE49-F238E27FC236}">
                <a16:creationId xmlns:a16="http://schemas.microsoft.com/office/drawing/2014/main" id="{41EAC359-D229-A7AC-9218-8C051DB3A1A3}"/>
              </a:ext>
            </a:extLst>
          </p:cNvPr>
          <p:cNvSpPr/>
          <p:nvPr/>
        </p:nvSpPr>
        <p:spPr>
          <a:xfrm>
            <a:off x="1219200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EDD0F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4F66F6-5F2B-E5BC-165E-7FE64DC4E8AA}"/>
              </a:ext>
            </a:extLst>
          </p:cNvPr>
          <p:cNvSpPr txBox="1"/>
          <p:nvPr/>
        </p:nvSpPr>
        <p:spPr>
          <a:xfrm>
            <a:off x="1600200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rgbClr val="212529"/>
                </a:solidFill>
                <a:latin typeface="Basis Grotesque Medium" panose="020B0503030604040103" pitchFamily="34" charset="0"/>
              </a:rPr>
              <a:t>01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40" name="TextBox 30">
            <a:extLst>
              <a:ext uri="{FF2B5EF4-FFF2-40B4-BE49-F238E27FC236}">
                <a16:creationId xmlns:a16="http://schemas.microsoft.com/office/drawing/2014/main" id="{BA6D3618-81E2-235E-C933-EEAA7E59B710}"/>
              </a:ext>
            </a:extLst>
          </p:cNvPr>
          <p:cNvSpPr txBox="1"/>
          <p:nvPr/>
        </p:nvSpPr>
        <p:spPr>
          <a:xfrm>
            <a:off x="1600200" y="5996146"/>
            <a:ext cx="3352800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We will make it easy to ask questions.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44" name="Rektangel med rundade hörn 43">
            <a:extLst>
              <a:ext uri="{FF2B5EF4-FFF2-40B4-BE49-F238E27FC236}">
                <a16:creationId xmlns:a16="http://schemas.microsoft.com/office/drawing/2014/main" id="{B1F1B977-7733-1CAA-6846-FB43C6D1B250}"/>
              </a:ext>
            </a:extLst>
          </p:cNvPr>
          <p:cNvSpPr/>
          <p:nvPr/>
        </p:nvSpPr>
        <p:spPr>
          <a:xfrm>
            <a:off x="5638800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D8A2FC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5" name="TextBox 30">
            <a:extLst>
              <a:ext uri="{FF2B5EF4-FFF2-40B4-BE49-F238E27FC236}">
                <a16:creationId xmlns:a16="http://schemas.microsoft.com/office/drawing/2014/main" id="{B07E12AD-3A23-32CD-511F-2F7CC8CAC5B3}"/>
              </a:ext>
            </a:extLst>
          </p:cNvPr>
          <p:cNvSpPr txBox="1"/>
          <p:nvPr/>
        </p:nvSpPr>
        <p:spPr>
          <a:xfrm>
            <a:off x="6019800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rgbClr val="212529"/>
                </a:solidFill>
                <a:latin typeface="Basis Grotesque Medium" panose="020B0503030604040103" pitchFamily="34" charset="0"/>
              </a:rPr>
              <a:t>02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46" name="TextBox 30">
            <a:extLst>
              <a:ext uri="{FF2B5EF4-FFF2-40B4-BE49-F238E27FC236}">
                <a16:creationId xmlns:a16="http://schemas.microsoft.com/office/drawing/2014/main" id="{BAF042D3-DB68-9907-0EBA-60A2F148B8F1}"/>
              </a:ext>
            </a:extLst>
          </p:cNvPr>
          <p:cNvSpPr txBox="1"/>
          <p:nvPr/>
        </p:nvSpPr>
        <p:spPr>
          <a:xfrm>
            <a:off x="6019800" y="5996146"/>
            <a:ext cx="3352800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We will use GitHub to collaborate.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47" name="Rektangel med rundade hörn 46">
            <a:extLst>
              <a:ext uri="{FF2B5EF4-FFF2-40B4-BE49-F238E27FC236}">
                <a16:creationId xmlns:a16="http://schemas.microsoft.com/office/drawing/2014/main" id="{7FC75F1F-987C-855F-D8C0-17D08D317A61}"/>
              </a:ext>
            </a:extLst>
          </p:cNvPr>
          <p:cNvSpPr/>
          <p:nvPr/>
        </p:nvSpPr>
        <p:spPr>
          <a:xfrm>
            <a:off x="10036629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9F4FE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8" name="TextBox 30">
            <a:extLst>
              <a:ext uri="{FF2B5EF4-FFF2-40B4-BE49-F238E27FC236}">
                <a16:creationId xmlns:a16="http://schemas.microsoft.com/office/drawing/2014/main" id="{4013248B-712C-88DC-D52A-D356926F065D}"/>
              </a:ext>
            </a:extLst>
          </p:cNvPr>
          <p:cNvSpPr txBox="1"/>
          <p:nvPr/>
        </p:nvSpPr>
        <p:spPr>
          <a:xfrm>
            <a:off x="10417629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rgbClr val="212529"/>
                </a:solidFill>
                <a:latin typeface="Basis Grotesque Medium" panose="020B0503030604040103" pitchFamily="34" charset="0"/>
              </a:rPr>
              <a:t>03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49" name="TextBox 30">
            <a:extLst>
              <a:ext uri="{FF2B5EF4-FFF2-40B4-BE49-F238E27FC236}">
                <a16:creationId xmlns:a16="http://schemas.microsoft.com/office/drawing/2014/main" id="{EDE60392-861C-BE03-7C23-722039CEA02F}"/>
              </a:ext>
            </a:extLst>
          </p:cNvPr>
          <p:cNvSpPr txBox="1"/>
          <p:nvPr/>
        </p:nvSpPr>
        <p:spPr>
          <a:xfrm>
            <a:off x="10417629" y="5780703"/>
            <a:ext cx="3352800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We will keep a saved copy of a working code.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50" name="Rektangel med rundade hörn 49">
            <a:extLst>
              <a:ext uri="{FF2B5EF4-FFF2-40B4-BE49-F238E27FC236}">
                <a16:creationId xmlns:a16="http://schemas.microsoft.com/office/drawing/2014/main" id="{0C85AF90-CCAD-0EB8-1520-F46398729D04}"/>
              </a:ext>
            </a:extLst>
          </p:cNvPr>
          <p:cNvSpPr/>
          <p:nvPr/>
        </p:nvSpPr>
        <p:spPr>
          <a:xfrm>
            <a:off x="14456229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7519E5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1" name="TextBox 30">
            <a:extLst>
              <a:ext uri="{FF2B5EF4-FFF2-40B4-BE49-F238E27FC236}">
                <a16:creationId xmlns:a16="http://schemas.microsoft.com/office/drawing/2014/main" id="{E7224D12-1C7E-5619-4C7F-394195188615}"/>
              </a:ext>
            </a:extLst>
          </p:cNvPr>
          <p:cNvSpPr txBox="1"/>
          <p:nvPr/>
        </p:nvSpPr>
        <p:spPr>
          <a:xfrm>
            <a:off x="14837229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chemeClr val="bg1"/>
                </a:solidFill>
                <a:latin typeface="Basis Grotesque Medium" panose="020B0503030604040103" pitchFamily="34" charset="0"/>
              </a:rPr>
              <a:t>04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52" name="TextBox 30">
            <a:extLst>
              <a:ext uri="{FF2B5EF4-FFF2-40B4-BE49-F238E27FC236}">
                <a16:creationId xmlns:a16="http://schemas.microsoft.com/office/drawing/2014/main" id="{0EF19AB6-BEB0-5020-74E7-58731C1C49E5}"/>
              </a:ext>
            </a:extLst>
          </p:cNvPr>
          <p:cNvSpPr txBox="1"/>
          <p:nvPr/>
        </p:nvSpPr>
        <p:spPr>
          <a:xfrm>
            <a:off x="14837229" y="5996146"/>
            <a:ext cx="3352800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Basis Grotesque" panose="020B0503030604040103" pitchFamily="34" charset="0"/>
              </a:rPr>
              <a:t>We will work with the code in small pieces.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53" name="Rektangel med rundade hörn 52">
            <a:extLst>
              <a:ext uri="{FF2B5EF4-FFF2-40B4-BE49-F238E27FC236}">
                <a16:creationId xmlns:a16="http://schemas.microsoft.com/office/drawing/2014/main" id="{BE7541D3-49D5-AEDA-4C28-8B3B03927E39}"/>
              </a:ext>
            </a:extLst>
          </p:cNvPr>
          <p:cNvSpPr/>
          <p:nvPr/>
        </p:nvSpPr>
        <p:spPr>
          <a:xfrm>
            <a:off x="18832286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6223A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4" name="TextBox 30">
            <a:extLst>
              <a:ext uri="{FF2B5EF4-FFF2-40B4-BE49-F238E27FC236}">
                <a16:creationId xmlns:a16="http://schemas.microsoft.com/office/drawing/2014/main" id="{E57B1B3A-BDB7-B0B1-9FBA-3789A8B8FE25}"/>
              </a:ext>
            </a:extLst>
          </p:cNvPr>
          <p:cNvSpPr txBox="1"/>
          <p:nvPr/>
        </p:nvSpPr>
        <p:spPr>
          <a:xfrm>
            <a:off x="19213286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chemeClr val="bg1"/>
                </a:solidFill>
                <a:latin typeface="Basis Grotesque Medium" panose="020B0503030604040103" pitchFamily="34" charset="0"/>
              </a:rPr>
              <a:t>05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55" name="TextBox 30">
            <a:extLst>
              <a:ext uri="{FF2B5EF4-FFF2-40B4-BE49-F238E27FC236}">
                <a16:creationId xmlns:a16="http://schemas.microsoft.com/office/drawing/2014/main" id="{BF14DAF5-628E-BDA4-2F2A-1584D04274FD}"/>
              </a:ext>
            </a:extLst>
          </p:cNvPr>
          <p:cNvSpPr txBox="1"/>
          <p:nvPr/>
        </p:nvSpPr>
        <p:spPr>
          <a:xfrm>
            <a:off x="19213286" y="5996146"/>
            <a:ext cx="3352800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Basis Grotesque" panose="020B0503030604040103" pitchFamily="34" charset="0"/>
              </a:rPr>
              <a:t>We will test the code </a:t>
            </a:r>
            <a:r>
              <a:rPr lang="en-US" sz="2800" dirty="0" err="1">
                <a:solidFill>
                  <a:schemeClr val="bg1"/>
                </a:solidFill>
                <a:latin typeface="Basis Grotesque" panose="020B0503030604040103" pitchFamily="34" charset="0"/>
              </a:rPr>
              <a:t>freguently</a:t>
            </a:r>
            <a:r>
              <a:rPr lang="en-US" sz="2800" dirty="0">
                <a:solidFill>
                  <a:schemeClr val="bg1"/>
                </a:solidFill>
                <a:latin typeface="Basis Grotesque" panose="020B0503030604040103" pitchFamily="34" charset="0"/>
              </a:rPr>
              <a:t>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8000" dirty="0">
                <a:solidFill>
                  <a:srgbClr val="000000"/>
                </a:solidFill>
              </a:rPr>
              <a:t>What we will do again in future projects?</a:t>
            </a:r>
            <a:endParaRPr lang="en-US" sz="8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180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ktangel med rundade hörn 29">
            <a:extLst>
              <a:ext uri="{FF2B5EF4-FFF2-40B4-BE49-F238E27FC236}">
                <a16:creationId xmlns:a16="http://schemas.microsoft.com/office/drawing/2014/main" id="{41EAC359-D229-A7AC-9218-8C051DB3A1A3}"/>
              </a:ext>
            </a:extLst>
          </p:cNvPr>
          <p:cNvSpPr/>
          <p:nvPr/>
        </p:nvSpPr>
        <p:spPr>
          <a:xfrm>
            <a:off x="1219200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EDD0FE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4F66F6-5F2B-E5BC-165E-7FE64DC4E8AA}"/>
              </a:ext>
            </a:extLst>
          </p:cNvPr>
          <p:cNvSpPr txBox="1"/>
          <p:nvPr/>
        </p:nvSpPr>
        <p:spPr>
          <a:xfrm>
            <a:off x="1600200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rgbClr val="212529"/>
                </a:solidFill>
                <a:latin typeface="Basis Grotesque Medium" panose="020B0503030604040103" pitchFamily="34" charset="0"/>
              </a:rPr>
              <a:t>01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40" name="TextBox 30">
            <a:extLst>
              <a:ext uri="{FF2B5EF4-FFF2-40B4-BE49-F238E27FC236}">
                <a16:creationId xmlns:a16="http://schemas.microsoft.com/office/drawing/2014/main" id="{BA6D3618-81E2-235E-C933-EEAA7E59B710}"/>
              </a:ext>
            </a:extLst>
          </p:cNvPr>
          <p:cNvSpPr txBox="1"/>
          <p:nvPr/>
        </p:nvSpPr>
        <p:spPr>
          <a:xfrm>
            <a:off x="1600200" y="5780703"/>
            <a:ext cx="3352800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en-US" sz="2800" u="none" strike="noStrike" cap="none" spc="0" normalizeH="0" baseline="0" dirty="0">
                <a:ln>
                  <a:noFill/>
                </a:ln>
                <a:solidFill>
                  <a:srgbClr val="212529"/>
                </a:solidFill>
                <a:effectLst/>
                <a:uFillTx/>
                <a:latin typeface="Basis Grotesque" panose="020B0503030604040103" pitchFamily="34" charset="0"/>
                <a:sym typeface="Helvetica Neue"/>
              </a:rPr>
              <a:t>We will plan the whole project better from start to </a:t>
            </a:r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finish.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44" name="Rektangel med rundade hörn 43">
            <a:extLst>
              <a:ext uri="{FF2B5EF4-FFF2-40B4-BE49-F238E27FC236}">
                <a16:creationId xmlns:a16="http://schemas.microsoft.com/office/drawing/2014/main" id="{B1F1B977-7733-1CAA-6846-FB43C6D1B250}"/>
              </a:ext>
            </a:extLst>
          </p:cNvPr>
          <p:cNvSpPr/>
          <p:nvPr/>
        </p:nvSpPr>
        <p:spPr>
          <a:xfrm>
            <a:off x="7810500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D8A2FC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45" name="TextBox 30">
            <a:extLst>
              <a:ext uri="{FF2B5EF4-FFF2-40B4-BE49-F238E27FC236}">
                <a16:creationId xmlns:a16="http://schemas.microsoft.com/office/drawing/2014/main" id="{B07E12AD-3A23-32CD-511F-2F7CC8CAC5B3}"/>
              </a:ext>
            </a:extLst>
          </p:cNvPr>
          <p:cNvSpPr txBox="1"/>
          <p:nvPr/>
        </p:nvSpPr>
        <p:spPr>
          <a:xfrm>
            <a:off x="8115300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 dirty="0">
                <a:solidFill>
                  <a:srgbClr val="212529"/>
                </a:solidFill>
                <a:latin typeface="Basis Grotesque Medium" panose="020B0503030604040103" pitchFamily="34" charset="0"/>
              </a:rPr>
              <a:t>02</a:t>
            </a:r>
            <a:endParaRPr kumimoji="0" lang="fi-FI" sz="40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46" name="TextBox 30">
            <a:extLst>
              <a:ext uri="{FF2B5EF4-FFF2-40B4-BE49-F238E27FC236}">
                <a16:creationId xmlns:a16="http://schemas.microsoft.com/office/drawing/2014/main" id="{BAF042D3-DB68-9907-0EBA-60A2F148B8F1}"/>
              </a:ext>
            </a:extLst>
          </p:cNvPr>
          <p:cNvSpPr txBox="1"/>
          <p:nvPr/>
        </p:nvSpPr>
        <p:spPr>
          <a:xfrm>
            <a:off x="8115300" y="5806558"/>
            <a:ext cx="3352800" cy="13952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We will divide tasks to work more individually.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47" name="Rektangel med rundade hörn 46">
            <a:extLst>
              <a:ext uri="{FF2B5EF4-FFF2-40B4-BE49-F238E27FC236}">
                <a16:creationId xmlns:a16="http://schemas.microsoft.com/office/drawing/2014/main" id="{7FC75F1F-987C-855F-D8C0-17D08D317A61}"/>
              </a:ext>
            </a:extLst>
          </p:cNvPr>
          <p:cNvSpPr/>
          <p:nvPr/>
        </p:nvSpPr>
        <p:spPr>
          <a:xfrm>
            <a:off x="14510658" y="4114800"/>
            <a:ext cx="4191000" cy="5486400"/>
          </a:xfrm>
          <a:prstGeom prst="roundRect">
            <a:avLst>
              <a:gd name="adj" fmla="val 4232"/>
            </a:avLst>
          </a:prstGeom>
          <a:solidFill>
            <a:srgbClr val="9F4FE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1" name="TextBox 30">
            <a:extLst>
              <a:ext uri="{FF2B5EF4-FFF2-40B4-BE49-F238E27FC236}">
                <a16:creationId xmlns:a16="http://schemas.microsoft.com/office/drawing/2014/main" id="{E7224D12-1C7E-5619-4C7F-394195188615}"/>
              </a:ext>
            </a:extLst>
          </p:cNvPr>
          <p:cNvSpPr txBox="1"/>
          <p:nvPr/>
        </p:nvSpPr>
        <p:spPr>
          <a:xfrm>
            <a:off x="14837229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 dirty="0">
                <a:solidFill>
                  <a:schemeClr val="bg1"/>
                </a:solidFill>
                <a:latin typeface="Basis Grotesque Medium" panose="020B0503030604040103" pitchFamily="34" charset="0"/>
              </a:rPr>
              <a:t>03</a:t>
            </a:r>
            <a:endParaRPr kumimoji="0" lang="fi-FI" sz="40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52" name="TextBox 30">
            <a:extLst>
              <a:ext uri="{FF2B5EF4-FFF2-40B4-BE49-F238E27FC236}">
                <a16:creationId xmlns:a16="http://schemas.microsoft.com/office/drawing/2014/main" id="{0EF19AB6-BEB0-5020-74E7-58731C1C49E5}"/>
              </a:ext>
            </a:extLst>
          </p:cNvPr>
          <p:cNvSpPr txBox="1"/>
          <p:nvPr/>
        </p:nvSpPr>
        <p:spPr>
          <a:xfrm>
            <a:off x="14837229" y="5996146"/>
            <a:ext cx="3352800" cy="9643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solidFill>
                  <a:srgbClr val="212529"/>
                </a:solidFill>
                <a:latin typeface="Basis Grotesque" panose="020B0503030604040103" pitchFamily="34" charset="0"/>
              </a:rPr>
              <a:t>We will focus on key tasks.</a:t>
            </a:r>
            <a:endParaRPr kumimoji="0" lang="fi-FI" sz="2800" u="none" strike="noStrike" cap="none" spc="0" normalizeH="0" baseline="0" dirty="0">
              <a:ln>
                <a:noFill/>
              </a:ln>
              <a:solidFill>
                <a:srgbClr val="212529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54" name="TextBox 30">
            <a:extLst>
              <a:ext uri="{FF2B5EF4-FFF2-40B4-BE49-F238E27FC236}">
                <a16:creationId xmlns:a16="http://schemas.microsoft.com/office/drawing/2014/main" id="{E57B1B3A-BDB7-B0B1-9FBA-3789A8B8FE25}"/>
              </a:ext>
            </a:extLst>
          </p:cNvPr>
          <p:cNvSpPr txBox="1"/>
          <p:nvPr/>
        </p:nvSpPr>
        <p:spPr>
          <a:xfrm>
            <a:off x="19213286" y="4677493"/>
            <a:ext cx="3581400" cy="718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i-FI" sz="4000">
                <a:solidFill>
                  <a:schemeClr val="bg1"/>
                </a:solidFill>
                <a:latin typeface="Basis Grotesque Medium" panose="020B0503030604040103" pitchFamily="34" charset="0"/>
              </a:rPr>
              <a:t>05</a:t>
            </a:r>
            <a:endParaRPr kumimoji="0" lang="fi-FI" sz="400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Basis Grotesque Medium" panose="020B0503030604040103" pitchFamily="34" charset="0"/>
              <a:sym typeface="Helvetica Neue"/>
            </a:endParaRPr>
          </a:p>
        </p:txBody>
      </p:sp>
      <p:sp>
        <p:nvSpPr>
          <p:cNvPr id="55" name="TextBox 30">
            <a:extLst>
              <a:ext uri="{FF2B5EF4-FFF2-40B4-BE49-F238E27FC236}">
                <a16:creationId xmlns:a16="http://schemas.microsoft.com/office/drawing/2014/main" id="{BF14DAF5-628E-BDA4-2F2A-1584D04274FD}"/>
              </a:ext>
            </a:extLst>
          </p:cNvPr>
          <p:cNvSpPr txBox="1"/>
          <p:nvPr/>
        </p:nvSpPr>
        <p:spPr>
          <a:xfrm>
            <a:off x="19213286" y="5565259"/>
            <a:ext cx="3352800" cy="18261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fi-FI" sz="2800">
                <a:solidFill>
                  <a:schemeClr val="bg1"/>
                </a:solidFill>
                <a:latin typeface="Basis Grotesque" panose="020B0503030604040103" pitchFamily="34" charset="0"/>
              </a:rPr>
              <a:t>[</a:t>
            </a:r>
            <a:r>
              <a:rPr lang="en-GB" sz="2800">
                <a:solidFill>
                  <a:schemeClr val="bg1"/>
                </a:solidFill>
              </a:rPr>
              <a:t>Add body text – keep it short and on point with a few lines of text</a:t>
            </a:r>
            <a:r>
              <a:rPr lang="fi-FI" sz="2800">
                <a:solidFill>
                  <a:schemeClr val="bg1"/>
                </a:solidFill>
                <a:latin typeface="Basis Grotesque" panose="020B0503030604040103" pitchFamily="34" charset="0"/>
              </a:rPr>
              <a:t>]</a:t>
            </a:r>
            <a:endParaRPr kumimoji="0" lang="fi-FI" sz="280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Basis Grotesque" panose="020B0503030604040103" pitchFamily="34" charset="0"/>
              <a:sym typeface="Helvetica Neue"/>
            </a:endParaRPr>
          </a:p>
        </p:txBody>
      </p:sp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8000" dirty="0">
                <a:solidFill>
                  <a:srgbClr val="000000"/>
                </a:solidFill>
              </a:rPr>
              <a:t>What we will do differently in the future?</a:t>
            </a:r>
            <a:endParaRPr lang="en-US" sz="8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963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276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952A27-6D72-BD60-D170-FDAF2AFC7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Rectangle">
            <a:extLst>
              <a:ext uri="{FF2B5EF4-FFF2-40B4-BE49-F238E27FC236}">
                <a16:creationId xmlns:a16="http://schemas.microsoft.com/office/drawing/2014/main" id="{79E32F3F-79CB-C733-2EAE-D09111BE4182}"/>
              </a:ext>
            </a:extLst>
          </p:cNvPr>
          <p:cNvSpPr/>
          <p:nvPr/>
        </p:nvSpPr>
        <p:spPr>
          <a:xfrm>
            <a:off x="-1901" y="-13462"/>
            <a:ext cx="24387802" cy="13729462"/>
          </a:xfrm>
          <a:prstGeom prst="rect">
            <a:avLst/>
          </a:prstGeom>
          <a:noFill/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8255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gradFill flip="none" rotWithShape="1">
                  <a:gsLst>
                    <a:gs pos="0">
                      <a:srgbClr val="00A2FF">
                        <a:lumOff val="16847"/>
                      </a:srgbClr>
                    </a:gs>
                    <a:gs pos="100000">
                      <a:srgbClr val="00A2FF">
                        <a:lumOff val="-13575"/>
                      </a:srgbClr>
                    </a:gs>
                  </a:gsLst>
                  <a:lin ang="10800000" scaled="0"/>
                </a:gra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gradFill flip="none" rotWithShape="1">
                <a:gsLst>
                  <a:gs pos="0">
                    <a:srgbClr val="00A2FF">
                      <a:lumOff val="16847"/>
                    </a:srgbClr>
                  </a:gs>
                  <a:gs pos="100000">
                    <a:srgbClr val="00A2FF">
                      <a:lumOff val="-13575"/>
                    </a:srgbClr>
                  </a:gs>
                </a:gsLst>
                <a:lin ang="10800000" scaled="0"/>
              </a:gradFill>
              <a:effectLst/>
              <a:uLnTx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29DF3-14E3-D724-2A87-F733921CBF1A}"/>
              </a:ext>
            </a:extLst>
          </p:cNvPr>
          <p:cNvSpPr txBox="1"/>
          <p:nvPr/>
        </p:nvSpPr>
        <p:spPr>
          <a:xfrm>
            <a:off x="9825166" y="5522700"/>
            <a:ext cx="4733668" cy="26571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600" b="1" i="0" u="none" strike="noStrike" cap="none" spc="0" normalizeH="0" baseline="0">
                <a:ln>
                  <a:noFill/>
                </a:ln>
                <a:solidFill>
                  <a:srgbClr val="EFD0FD"/>
                </a:solidFill>
                <a:effectLst/>
                <a:uFillTx/>
                <a:latin typeface="Basis Grotesque" panose="020B0503030604040103" pitchFamily="34" charset="0"/>
                <a:sym typeface="Helvetica Neue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50051041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F2231-1225-5889-51CA-AD123C007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E66536-E16E-BC02-F69A-3EE716DDE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684"/>
          <a:stretch/>
        </p:blipFill>
        <p:spPr>
          <a:xfrm>
            <a:off x="0" y="0"/>
            <a:ext cx="24384000" cy="11290468"/>
          </a:xfrm>
          <a:prstGeom prst="rect">
            <a:avLst/>
          </a:prstGeom>
          <a:effectLst>
            <a:softEdge rad="0"/>
          </a:effectLst>
        </p:spPr>
      </p:pic>
      <p:sp>
        <p:nvSpPr>
          <p:cNvPr id="15" name="Always learning.">
            <a:extLst>
              <a:ext uri="{FF2B5EF4-FFF2-40B4-BE49-F238E27FC236}">
                <a16:creationId xmlns:a16="http://schemas.microsoft.com/office/drawing/2014/main" id="{BA44B38B-B1AE-6BC0-A45A-F5B9E8D8F858}"/>
              </a:ext>
            </a:extLst>
          </p:cNvPr>
          <p:cNvSpPr txBox="1"/>
          <p:nvPr/>
        </p:nvSpPr>
        <p:spPr>
          <a:xfrm>
            <a:off x="1216636" y="3777444"/>
            <a:ext cx="7893186" cy="1918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 spc="90">
                <a:solidFill>
                  <a:srgbClr val="FFFFFF"/>
                </a:solidFill>
                <a:latin typeface="Basis Grotesque Light"/>
                <a:ea typeface="Basis Grotesque Light"/>
                <a:cs typeface="Basis Grotesque Light"/>
                <a:sym typeface="Basis Grotesque Light"/>
              </a:defRPr>
            </a:lvl1pPr>
          </a:lstStyle>
          <a:p>
            <a:r>
              <a:rPr lang="en-US" sz="11800">
                <a:solidFill>
                  <a:srgbClr val="FFFF64"/>
                </a:solidFill>
                <a:latin typeface="Basis Grotesque Medium" panose="020B0503030604040103" pitchFamily="34" charset="0"/>
              </a:rPr>
              <a:t>Thank you!</a:t>
            </a:r>
          </a:p>
        </p:txBody>
      </p:sp>
      <p:sp>
        <p:nvSpPr>
          <p:cNvPr id="16" name="Always learning.">
            <a:extLst>
              <a:ext uri="{FF2B5EF4-FFF2-40B4-BE49-F238E27FC236}">
                <a16:creationId xmlns:a16="http://schemas.microsoft.com/office/drawing/2014/main" id="{4DB294A9-84B3-2776-9B72-7EF1E35073A9}"/>
              </a:ext>
            </a:extLst>
          </p:cNvPr>
          <p:cNvSpPr txBox="1"/>
          <p:nvPr/>
        </p:nvSpPr>
        <p:spPr>
          <a:xfrm>
            <a:off x="2438604" y="5611959"/>
            <a:ext cx="102657" cy="1118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 spc="90">
                <a:solidFill>
                  <a:srgbClr val="FFFFFF"/>
                </a:solidFill>
                <a:latin typeface="Basis Grotesque Light"/>
                <a:ea typeface="Basis Grotesque Light"/>
                <a:cs typeface="Basis Grotesque Light"/>
                <a:sym typeface="Basis Grotesque Light"/>
              </a:defRPr>
            </a:lvl1pPr>
          </a:lstStyle>
          <a:p>
            <a:endParaRPr lang="en-US" sz="6600"/>
          </a:p>
        </p:txBody>
      </p:sp>
      <p:pic>
        <p:nvPicPr>
          <p:cNvPr id="18" name="Bildobjekt 17">
            <a:extLst>
              <a:ext uri="{FF2B5EF4-FFF2-40B4-BE49-F238E27FC236}">
                <a16:creationId xmlns:a16="http://schemas.microsoft.com/office/drawing/2014/main" id="{62A21082-C433-8FE6-0A2A-2DADE4B775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6886" y="11882582"/>
            <a:ext cx="17018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0751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Rectangle"/>
          <p:cNvSpPr/>
          <p:nvPr/>
        </p:nvSpPr>
        <p:spPr>
          <a:xfrm>
            <a:off x="-1901" y="-13462"/>
            <a:ext cx="24387802" cy="13729462"/>
          </a:xfrm>
          <a:prstGeom prst="rect">
            <a:avLst/>
          </a:prstGeom>
          <a:noFill/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gradFill flip="none" rotWithShape="1">
                  <a:gsLst>
                    <a:gs pos="0">
                      <a:schemeClr val="accent1">
                        <a:lumOff val="16847"/>
                      </a:schemeClr>
                    </a:gs>
                    <a:gs pos="100000">
                      <a:schemeClr val="accent1">
                        <a:lumOff val="-13575"/>
                      </a:schemeClr>
                    </a:gs>
                  </a:gsLst>
                  <a:lin ang="10800000" scaled="0"/>
                </a:gra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7" name="Rectangle">
            <a:extLst>
              <a:ext uri="{FF2B5EF4-FFF2-40B4-BE49-F238E27FC236}">
                <a16:creationId xmlns:a16="http://schemas.microsoft.com/office/drawing/2014/main" id="{E62ABAF3-BC5A-7992-B10E-0CCB7E8D4F62}"/>
              </a:ext>
            </a:extLst>
          </p:cNvPr>
          <p:cNvSpPr/>
          <p:nvPr/>
        </p:nvSpPr>
        <p:spPr>
          <a:xfrm>
            <a:off x="35169" y="17585"/>
            <a:ext cx="12192000" cy="13716594"/>
          </a:xfrm>
          <a:prstGeom prst="rect">
            <a:avLst/>
          </a:prstGeom>
          <a:solidFill>
            <a:srgbClr val="E9EDE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8A4FF117-5977-2C9E-2338-1685886D11F7}"/>
              </a:ext>
            </a:extLst>
          </p:cNvPr>
          <p:cNvSpPr txBox="1">
            <a:spLocks/>
          </p:cNvSpPr>
          <p:nvPr/>
        </p:nvSpPr>
        <p:spPr>
          <a:xfrm>
            <a:off x="1702467" y="5188037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212529"/>
                </a:solidFill>
              </a:rPr>
              <a:t>Zakariya Farah</a:t>
            </a:r>
          </a:p>
          <a:p>
            <a:pPr>
              <a:lnSpc>
                <a:spcPct val="100000"/>
              </a:lnSpc>
            </a:pPr>
            <a:r>
              <a:rPr lang="en-US" sz="5400" dirty="0" err="1">
                <a:solidFill>
                  <a:srgbClr val="212529"/>
                </a:solidFill>
              </a:rPr>
              <a:t>Tuomas</a:t>
            </a:r>
            <a:r>
              <a:rPr lang="en-US" sz="5400" dirty="0">
                <a:solidFill>
                  <a:srgbClr val="212529"/>
                </a:solidFill>
              </a:rPr>
              <a:t> </a:t>
            </a:r>
            <a:r>
              <a:rPr lang="en-US" sz="5400" dirty="0" err="1">
                <a:solidFill>
                  <a:srgbClr val="212529"/>
                </a:solidFill>
              </a:rPr>
              <a:t>Kankaanpää</a:t>
            </a:r>
            <a:endParaRPr lang="en-US" sz="5400" dirty="0">
              <a:solidFill>
                <a:srgbClr val="212529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212529"/>
                </a:solidFill>
              </a:rPr>
              <a:t>Meeri Forslund</a:t>
            </a:r>
            <a:endParaRPr sz="5400" dirty="0">
              <a:solidFill>
                <a:srgbClr val="212529"/>
              </a:solidFill>
            </a:endParaRPr>
          </a:p>
        </p:txBody>
      </p:sp>
      <p:sp>
        <p:nvSpPr>
          <p:cNvPr id="4" name="44%">
            <a:extLst>
              <a:ext uri="{FF2B5EF4-FFF2-40B4-BE49-F238E27FC236}">
                <a16:creationId xmlns:a16="http://schemas.microsoft.com/office/drawing/2014/main" id="{AA72611C-91EF-F43A-75B6-347C2F396318}"/>
              </a:ext>
            </a:extLst>
          </p:cNvPr>
          <p:cNvSpPr txBox="1"/>
          <p:nvPr/>
        </p:nvSpPr>
        <p:spPr>
          <a:xfrm>
            <a:off x="1702467" y="2386361"/>
            <a:ext cx="6705553" cy="2497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6800" dirty="0">
                <a:solidFill>
                  <a:srgbClr val="000000"/>
                </a:solidFill>
              </a:rPr>
              <a:t>Team D</a:t>
            </a:r>
            <a:endParaRPr lang="en-US" sz="6800"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0B0272-0DFB-5862-92F5-056B8962FB53}"/>
              </a:ext>
            </a:extLst>
          </p:cNvPr>
          <p:cNvSpPr txBox="1"/>
          <p:nvPr/>
        </p:nvSpPr>
        <p:spPr>
          <a:xfrm>
            <a:off x="17686097" y="6615307"/>
            <a:ext cx="123110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rPr>
              <a:t>[Picture]</a:t>
            </a:r>
          </a:p>
        </p:txBody>
      </p:sp>
      <p:pic>
        <p:nvPicPr>
          <p:cNvPr id="6" name="Bildobjekt 5" descr="En bild som visar Människoansikte, klädsel, person, kvinna&#10;&#10;Automatiskt genererad beskrivning">
            <a:extLst>
              <a:ext uri="{FF2B5EF4-FFF2-40B4-BE49-F238E27FC236}">
                <a16:creationId xmlns:a16="http://schemas.microsoft.com/office/drawing/2014/main" id="{B3D28CA7-2C51-9492-4A75-A338CA6221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12"/>
          <a:stretch/>
        </p:blipFill>
        <p:spPr>
          <a:xfrm>
            <a:off x="12221308" y="-76200"/>
            <a:ext cx="12315092" cy="1387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42749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59128B-DB35-265B-9EEF-F40021E31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3986" y="0"/>
            <a:ext cx="12450014" cy="13883951"/>
          </a:xfrm>
          <a:prstGeom prst="rect">
            <a:avLst/>
          </a:prstGeom>
        </p:spPr>
      </p:pic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F0D2D7D4-4E5E-3E8E-F35A-57D0852FCF3C}"/>
              </a:ext>
            </a:extLst>
          </p:cNvPr>
          <p:cNvSpPr txBox="1">
            <a:spLocks/>
          </p:cNvSpPr>
          <p:nvPr/>
        </p:nvSpPr>
        <p:spPr>
          <a:xfrm>
            <a:off x="1497193" y="3005755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212529"/>
                </a:solidFill>
              </a:rPr>
              <a:t>Are you also a music heavy user? Have you ever thought about the environmental impact of your music listening habits? </a:t>
            </a:r>
            <a:endParaRPr sz="5400" dirty="0">
              <a:solidFill>
                <a:srgbClr val="2125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82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1260E-7112-77F9-D14E-9A32917C2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961050"/>
            <a:ext cx="11553006" cy="9480719"/>
          </a:xfrm>
          <a:prstGeom prst="rect">
            <a:avLst/>
          </a:prstGeom>
        </p:spPr>
      </p:pic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A1103CF7-80DC-CCC3-4576-E2AF596828BD}"/>
              </a:ext>
            </a:extLst>
          </p:cNvPr>
          <p:cNvSpPr txBox="1">
            <a:spLocks/>
          </p:cNvSpPr>
          <p:nvPr/>
        </p:nvSpPr>
        <p:spPr>
          <a:xfrm>
            <a:off x="1162848" y="3116641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212529"/>
                </a:solidFill>
              </a:rPr>
              <a:t>You are streaming the music so you are not creating any waste. This is green, or is it?</a:t>
            </a:r>
            <a:endParaRPr sz="5400" dirty="0">
              <a:solidFill>
                <a:srgbClr val="21252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80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A1103CF7-80DC-CCC3-4576-E2AF596828BD}"/>
              </a:ext>
            </a:extLst>
          </p:cNvPr>
          <p:cNvSpPr txBox="1">
            <a:spLocks/>
          </p:cNvSpPr>
          <p:nvPr/>
        </p:nvSpPr>
        <p:spPr>
          <a:xfrm>
            <a:off x="1162848" y="3116641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400" dirty="0"/>
              <a:t>Spotify is moving from traditional data centers to the carbon-neutral Google Cloud platform, whose mission is to power its data centers with clean energy by 2030</a:t>
            </a:r>
            <a:endParaRPr sz="5400" dirty="0">
              <a:solidFill>
                <a:srgbClr val="21252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DE33C7-4616-C107-FDC7-FACFE568B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1148" y="1842963"/>
            <a:ext cx="11032778" cy="694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39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A1103CF7-80DC-CCC3-4576-E2AF596828BD}"/>
              </a:ext>
            </a:extLst>
          </p:cNvPr>
          <p:cNvSpPr txBox="1">
            <a:spLocks/>
          </p:cNvSpPr>
          <p:nvPr/>
        </p:nvSpPr>
        <p:spPr>
          <a:xfrm>
            <a:off x="1162848" y="3116641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212529"/>
                </a:solidFill>
              </a:rPr>
              <a:t>What about the cultural sustainability? How is your music listening habits affecting </a:t>
            </a:r>
            <a:endParaRPr sz="5400" dirty="0">
              <a:solidFill>
                <a:srgbClr val="21252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DE33C7-4616-C107-FDC7-FACFE568B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1148" y="1842963"/>
            <a:ext cx="11032778" cy="694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3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952A27-6D72-BD60-D170-FDAF2AFC7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Rectangle">
            <a:extLst>
              <a:ext uri="{FF2B5EF4-FFF2-40B4-BE49-F238E27FC236}">
                <a16:creationId xmlns:a16="http://schemas.microsoft.com/office/drawing/2014/main" id="{79E32F3F-79CB-C733-2EAE-D09111BE4182}"/>
              </a:ext>
            </a:extLst>
          </p:cNvPr>
          <p:cNvSpPr/>
          <p:nvPr/>
        </p:nvSpPr>
        <p:spPr>
          <a:xfrm>
            <a:off x="-1901" y="-13462"/>
            <a:ext cx="24387802" cy="13729462"/>
          </a:xfrm>
          <a:prstGeom prst="rect">
            <a:avLst/>
          </a:prstGeom>
          <a:noFill/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gradFill flip="none" rotWithShape="1">
                  <a:gsLst>
                    <a:gs pos="0">
                      <a:schemeClr val="accent1">
                        <a:lumOff val="16847"/>
                      </a:schemeClr>
                    </a:gs>
                    <a:gs pos="100000">
                      <a:schemeClr val="accent1">
                        <a:lumOff val="-13575"/>
                      </a:schemeClr>
                    </a:gs>
                  </a:gsLst>
                  <a:lin ang="10800000" scaled="0"/>
                </a:gra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" name="Platshållare för innehåll 1">
            <a:extLst>
              <a:ext uri="{FF2B5EF4-FFF2-40B4-BE49-F238E27FC236}">
                <a16:creationId xmlns:a16="http://schemas.microsoft.com/office/drawing/2014/main" id="{EFC6C9FE-9D37-6294-1AEB-D5869FB70E92}"/>
              </a:ext>
            </a:extLst>
          </p:cNvPr>
          <p:cNvSpPr txBox="1">
            <a:spLocks/>
          </p:cNvSpPr>
          <p:nvPr/>
        </p:nvSpPr>
        <p:spPr>
          <a:xfrm>
            <a:off x="1702467" y="5188037"/>
            <a:ext cx="8489748" cy="6944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sv-SE" sz="2800" dirty="0">
                <a:latin typeface="Basis Grotesque" panose="020B0503030604040103" pitchFamily="34" charset="0"/>
              </a:rPr>
              <a:t>Tuomas will demonstrate our solution (Live or video)</a:t>
            </a:r>
          </a:p>
        </p:txBody>
      </p:sp>
      <p:sp>
        <p:nvSpPr>
          <p:cNvPr id="8" name="44%">
            <a:extLst>
              <a:ext uri="{FF2B5EF4-FFF2-40B4-BE49-F238E27FC236}">
                <a16:creationId xmlns:a16="http://schemas.microsoft.com/office/drawing/2014/main" id="{E9B0E273-0124-D3FF-383C-7051CB7A9C2F}"/>
              </a:ext>
            </a:extLst>
          </p:cNvPr>
          <p:cNvSpPr txBox="1"/>
          <p:nvPr/>
        </p:nvSpPr>
        <p:spPr>
          <a:xfrm>
            <a:off x="1702467" y="2386361"/>
            <a:ext cx="6705553" cy="2497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9600" dirty="0">
                <a:solidFill>
                  <a:srgbClr val="000000"/>
                </a:solidFill>
              </a:rPr>
              <a:t>Demo</a:t>
            </a:r>
            <a:endParaRPr lang="en-US" sz="6800" dirty="0">
              <a:solidFill>
                <a:srgbClr val="EFD0FD"/>
              </a:solidFill>
            </a:endParaRPr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0C4CB278-2F02-BDA6-7034-7A7CF63F2859}"/>
              </a:ext>
            </a:extLst>
          </p:cNvPr>
          <p:cNvSpPr txBox="1"/>
          <p:nvPr/>
        </p:nvSpPr>
        <p:spPr>
          <a:xfrm>
            <a:off x="14274272" y="15491718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A884AEE1-71FB-EEA9-3D96-B16CD8FB2494}"/>
              </a:ext>
            </a:extLst>
          </p:cNvPr>
          <p:cNvSpPr txBox="1"/>
          <p:nvPr/>
        </p:nvSpPr>
        <p:spPr>
          <a:xfrm>
            <a:off x="18632912" y="-2979162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sv-SE" sz="2400" b="0" i="0" u="none" strike="noStrike" cap="none" spc="0" normalizeH="0" baseline="0">
              <a:ln>
                <a:noFill/>
              </a:ln>
              <a:solidFill>
                <a:srgbClr val="5E5E5E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13" name="Bildobjekt 12" descr="En bild som visar klädsel, möbler, person, inomhus&#10;&#10;Automatiskt genererad beskrivning">
            <a:extLst>
              <a:ext uri="{FF2B5EF4-FFF2-40B4-BE49-F238E27FC236}">
                <a16:creationId xmlns:a16="http://schemas.microsoft.com/office/drawing/2014/main" id="{600BBE7C-BF61-3A68-2FEB-AAC6DF7253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" r="60992"/>
          <a:stretch/>
        </p:blipFill>
        <p:spPr>
          <a:xfrm>
            <a:off x="12252960" y="0"/>
            <a:ext cx="12243617" cy="1374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532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8000" dirty="0">
                <a:solidFill>
                  <a:srgbClr val="402869"/>
                </a:solidFill>
              </a:rPr>
              <a:t>Table view and graph for Oslo Opera house’s weather</a:t>
            </a:r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03006C-93C7-5AF9-BDC3-33E81407B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35" y="3456594"/>
            <a:ext cx="4635800" cy="69649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9ADF4C-AD9A-C6AA-7DF8-F4CC85ACE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6042" y="3456594"/>
            <a:ext cx="9914923" cy="690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33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44%">
            <a:extLst>
              <a:ext uri="{FF2B5EF4-FFF2-40B4-BE49-F238E27FC236}">
                <a16:creationId xmlns:a16="http://schemas.microsoft.com/office/drawing/2014/main" id="{A2CEE989-5269-422D-5651-72A0821087FD}"/>
              </a:ext>
            </a:extLst>
          </p:cNvPr>
          <p:cNvSpPr txBox="1"/>
          <p:nvPr/>
        </p:nvSpPr>
        <p:spPr>
          <a:xfrm>
            <a:off x="1162848" y="1184174"/>
            <a:ext cx="8578957" cy="1521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algn="l">
              <a:defRPr sz="6000" spc="0">
                <a:solidFill>
                  <a:srgbClr val="24AAFF"/>
                </a:solidFill>
                <a:latin typeface="Basis Grotesque Medium"/>
                <a:ea typeface="Basis Grotesque Medium"/>
                <a:cs typeface="Basis Grotesque Medium"/>
                <a:sym typeface="Basis Grotesque Medium"/>
              </a:defRPr>
            </a:lvl1pPr>
          </a:lstStyle>
          <a:p>
            <a:r>
              <a:rPr lang="sv-SE" sz="8000" dirty="0">
                <a:solidFill>
                  <a:srgbClr val="402869"/>
                </a:solidFill>
              </a:rPr>
              <a:t>Table view and graph for Östhammar’s weather</a:t>
            </a:r>
            <a:endParaRPr lang="en-US" sz="8000" dirty="0">
              <a:solidFill>
                <a:srgbClr val="402869"/>
              </a:solidFill>
            </a:endParaRPr>
          </a:p>
        </p:txBody>
      </p:sp>
      <p:sp>
        <p:nvSpPr>
          <p:cNvPr id="3" name="Platshållare för innehåll 1">
            <a:extLst>
              <a:ext uri="{FF2B5EF4-FFF2-40B4-BE49-F238E27FC236}">
                <a16:creationId xmlns:a16="http://schemas.microsoft.com/office/drawing/2014/main" id="{B855D6B0-907B-8603-C867-E8881695B543}"/>
              </a:ext>
            </a:extLst>
          </p:cNvPr>
          <p:cNvSpPr txBox="1"/>
          <p:nvPr/>
        </p:nvSpPr>
        <p:spPr>
          <a:xfrm>
            <a:off x="1162848" y="4907538"/>
            <a:ext cx="19672030" cy="4893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l" defTabSz="1828800">
              <a:lnSpc>
                <a:spcPct val="120000"/>
              </a:lnSpc>
              <a:spcBef>
                <a:spcPts val="2000"/>
              </a:spcBef>
              <a:defRPr sz="3200">
                <a:solidFill>
                  <a:srgbClr val="000000"/>
                </a:solidFill>
                <a:latin typeface="Basis Grotesque Regular"/>
                <a:ea typeface="Basis Grotesque Regular"/>
                <a:cs typeface="Basis Grotesque Regular"/>
                <a:sym typeface="Basis Grotesque Regular"/>
              </a:defRPr>
            </a:lvl1pPr>
          </a:lstStyle>
          <a:p>
            <a:pPr>
              <a:lnSpc>
                <a:spcPct val="100000"/>
              </a:lnSpc>
            </a:pPr>
            <a:endParaRPr lang="en-US" dirty="0">
              <a:solidFill>
                <a:srgbClr val="495057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FDEF0-0CD4-9328-A7C3-404900FE6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90" y="3324354"/>
            <a:ext cx="3342888" cy="65678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58D06F-D077-D221-F81D-2403870FF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668" y="3223937"/>
            <a:ext cx="9642282" cy="672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13299"/>
      </p:ext>
    </p:extLst>
  </p:cSld>
  <p:clrMapOvr>
    <a:masterClrMapping/>
  </p:clrMapOvr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rights Documentation">
  <a:themeElements>
    <a:clrScheme name="Brights Purple Yellow Them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3E028D"/>
      </a:accent1>
      <a:accent2>
        <a:srgbClr val="A58CF1"/>
      </a:accent2>
      <a:accent3>
        <a:srgbClr val="7519E5"/>
      </a:accent3>
      <a:accent4>
        <a:srgbClr val="A39730"/>
      </a:accent4>
      <a:accent5>
        <a:srgbClr val="F1EA5B"/>
      </a:accent5>
      <a:accent6>
        <a:srgbClr val="E1D7FC"/>
      </a:accent6>
      <a:hlink>
        <a:srgbClr val="0563C1"/>
      </a:hlink>
      <a:folHlink>
        <a:srgbClr val="954F72"/>
      </a:folHlink>
    </a:clrScheme>
    <a:fontScheme name="Brights">
      <a:majorFont>
        <a:latin typeface="Basis Grotesque"/>
        <a:ea typeface=""/>
        <a:cs typeface=""/>
      </a:majorFont>
      <a:minorFont>
        <a:latin typeface="Basis Grotesq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err="1" smtClean="0"/>
        </a:defPPr>
      </a:lstStyle>
    </a:txDef>
  </a:objectDefaults>
  <a:extraClrSchemeLst/>
  <a:custClrLst>
    <a:custClr name="Yellow Light">
      <a:srgbClr val="FFFF98"/>
    </a:custClr>
    <a:custClr name="Yellow Bright">
      <a:srgbClr val="FFFF00"/>
    </a:custClr>
    <a:custClr name="Purple Lucid">
      <a:srgbClr val="8E5FF3"/>
    </a:custClr>
  </a:custClrLst>
  <a:extLst>
    <a:ext uri="{05A4C25C-085E-4340-85A3-A5531E510DB2}">
      <thm15:themeFamily xmlns:thm15="http://schemas.microsoft.com/office/thememl/2012/main" name="S5_Akind_Brights PPT-mall Purple Yellow" id="{6F5B0A6C-C6FB-FC40-AECC-BA3D0AAFB1DD}" vid="{9112590B-49F7-6F4F-8BEE-B13510FCEC97}"/>
    </a:ext>
  </a:extLst>
</a:theme>
</file>

<file path=ppt/theme/theme3.xml><?xml version="1.0" encoding="utf-8"?>
<a:theme xmlns:a="http://schemas.openxmlformats.org/drawingml/2006/main" name="Brights Theme Purple/Yellow">
  <a:themeElements>
    <a:clrScheme name="Brights Purple Yellow Them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3E028D"/>
      </a:accent1>
      <a:accent2>
        <a:srgbClr val="A58CF1"/>
      </a:accent2>
      <a:accent3>
        <a:srgbClr val="7519E5"/>
      </a:accent3>
      <a:accent4>
        <a:srgbClr val="A39730"/>
      </a:accent4>
      <a:accent5>
        <a:srgbClr val="F1EA5B"/>
      </a:accent5>
      <a:accent6>
        <a:srgbClr val="E1D7FC"/>
      </a:accent6>
      <a:hlink>
        <a:srgbClr val="0563C1"/>
      </a:hlink>
      <a:folHlink>
        <a:srgbClr val="954F72"/>
      </a:folHlink>
    </a:clrScheme>
    <a:fontScheme name="Brights">
      <a:majorFont>
        <a:latin typeface="Basis Grotesque"/>
        <a:ea typeface=""/>
        <a:cs typeface=""/>
      </a:majorFont>
      <a:minorFont>
        <a:latin typeface="Basis Grotesq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err="1" smtClean="0"/>
        </a:defPPr>
      </a:lstStyle>
    </a:txDef>
  </a:objectDefaults>
  <a:extraClrSchemeLst/>
  <a:custClrLst>
    <a:custClr name="Yellow Light">
      <a:srgbClr val="FFFF98"/>
    </a:custClr>
    <a:custClr name="Yellow Bright">
      <a:srgbClr val="FFFF00"/>
    </a:custClr>
    <a:custClr name="Purple Lucid">
      <a:srgbClr val="8E5FF3"/>
    </a:custClr>
  </a:custClrLst>
  <a:extLst>
    <a:ext uri="{05A4C25C-085E-4340-85A3-A5531E510DB2}">
      <thm15:themeFamily xmlns:thm15="http://schemas.microsoft.com/office/thememl/2012/main" name="S5_Akind_Brights PPT-mall Purple Yellow" id="{6F5B0A6C-C6FB-FC40-AECC-BA3D0AAFB1DD}" vid="{82307E6D-F901-A041-B456-2FC2DE5D39BF}"/>
    </a:ext>
  </a:extLst>
</a:theme>
</file>

<file path=ppt/theme/theme4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1B7A82E-38AF-724C-9853-9CDE4E4CFEA5}">
  <we:reference id="4d7baf61-2ab4-45ad-8a68-e51318b4a623" version="4.6.2.0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047440b-3186-4831-94a1-adfb20718c7c" xsi:nil="true"/>
    <lcf76f155ced4ddcb4097134ff3c332f xmlns="4be8d92e-ebfc-42b3-90f4-27c93a0979df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16CD994FA1BC40BD20C282821E83F1" ma:contentTypeVersion="12" ma:contentTypeDescription="Create a new document." ma:contentTypeScope="" ma:versionID="e7a1e9e5f02da8ea11d32f50c4484380">
  <xsd:schema xmlns:xsd="http://www.w3.org/2001/XMLSchema" xmlns:xs="http://www.w3.org/2001/XMLSchema" xmlns:p="http://schemas.microsoft.com/office/2006/metadata/properties" xmlns:ns2="4be8d92e-ebfc-42b3-90f4-27c93a0979df" xmlns:ns3="a047440b-3186-4831-94a1-adfb20718c7c" targetNamespace="http://schemas.microsoft.com/office/2006/metadata/properties" ma:root="true" ma:fieldsID="08303d3ecf065bd5349113ea1c72766e" ns2:_="" ns3:_="">
    <xsd:import namespace="4be8d92e-ebfc-42b3-90f4-27c93a0979df"/>
    <xsd:import namespace="a047440b-3186-4831-94a1-adfb20718c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e8d92e-ebfc-42b3-90f4-27c93a0979d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a50f6172-23fc-49d3-8969-ada4e0c883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47440b-3186-4831-94a1-adfb20718c7c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624d19d7-dc6f-4bb3-8f8f-759d17f11863}" ma:internalName="TaxCatchAll" ma:showField="CatchAllData" ma:web="a047440b-3186-4831-94a1-adfb20718c7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BE0D59-9581-45AF-802B-6460BE893212}">
  <ds:schemaRefs>
    <ds:schemaRef ds:uri="http://purl.org/dc/elements/1.1/"/>
    <ds:schemaRef ds:uri="http://www.w3.org/XML/1998/namespace"/>
    <ds:schemaRef ds:uri="a047440b-3186-4831-94a1-adfb20718c7c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4be8d92e-ebfc-42b3-90f4-27c93a0979df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6E6D190-FF31-4ABF-B406-9147561A3EF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12D273-A128-467A-9555-58933E4F1B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e8d92e-ebfc-42b3-90f4-27c93a0979df"/>
    <ds:schemaRef ds:uri="a047440b-3186-4831-94a1-adfb20718c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3323</TotalTime>
  <Words>338</Words>
  <Application>Microsoft Office PowerPoint</Application>
  <PresentationFormat>Custom</PresentationFormat>
  <Paragraphs>47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Basis Grotesque</vt:lpstr>
      <vt:lpstr>Basis Grotesque Light</vt:lpstr>
      <vt:lpstr>Basis Grotesque Medium</vt:lpstr>
      <vt:lpstr>Basis Grotesque Regular</vt:lpstr>
      <vt:lpstr>Helvetica Neue</vt:lpstr>
      <vt:lpstr>Helvetica Neue Medium</vt:lpstr>
      <vt:lpstr>21_BasicWhite</vt:lpstr>
      <vt:lpstr>Brights Documentation</vt:lpstr>
      <vt:lpstr>Brights Theme Purple/Yellow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My Fredriksson</dc:creator>
  <cp:lastModifiedBy>Meeri Forslund</cp:lastModifiedBy>
  <cp:revision>43</cp:revision>
  <dcterms:modified xsi:type="dcterms:W3CDTF">2024-09-09T05:47:42Z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0x01010029418DC97FFE844487709F74A215ED85</vt:lpwstr>
  </property>
  <property fmtid="{D5CDD505-2E9C-101B-9397-08002B2CF9AE}" pid="3" name="MediaServiceImageTags">
    <vt:lpwstr/>
  </property>
</Properties>
</file>

<file path=docProps/thumbnail.jpeg>
</file>